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4" r:id="rId5"/>
    <p:sldId id="259" r:id="rId6"/>
    <p:sldId id="265" r:id="rId7"/>
    <p:sldId id="266" r:id="rId8"/>
    <p:sldId id="267" r:id="rId9"/>
    <p:sldId id="268" r:id="rId10"/>
    <p:sldId id="260" r:id="rId11"/>
    <p:sldId id="269" r:id="rId12"/>
    <p:sldId id="271" r:id="rId13"/>
    <p:sldId id="270" r:id="rId14"/>
    <p:sldId id="272" r:id="rId15"/>
    <p:sldId id="274" r:id="rId16"/>
    <p:sldId id="280" r:id="rId17"/>
    <p:sldId id="273" r:id="rId18"/>
    <p:sldId id="277" r:id="rId19"/>
    <p:sldId id="279" r:id="rId20"/>
    <p:sldId id="261" r:id="rId21"/>
    <p:sldId id="283" r:id="rId22"/>
    <p:sldId id="275" r:id="rId23"/>
    <p:sldId id="262" r:id="rId24"/>
    <p:sldId id="276" r:id="rId25"/>
    <p:sldId id="286" r:id="rId26"/>
    <p:sldId id="287" r:id="rId27"/>
    <p:sldId id="285"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33" autoAdjust="0"/>
    <p:restoredTop sz="94660"/>
  </p:normalViewPr>
  <p:slideViewPr>
    <p:cSldViewPr snapToGrid="0" showGuides="1">
      <p:cViewPr varScale="1">
        <p:scale>
          <a:sx n="58" d="100"/>
          <a:sy n="58" d="100"/>
        </p:scale>
        <p:origin x="42" y="573"/>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2019/5/14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a:t>
            </a:fld>
            <a:endParaRPr lang="zh-CN" altLang="en-US"/>
          </a:p>
        </p:txBody>
      </p:sp>
    </p:spTree>
    <p:extLst>
      <p:ext uri="{BB962C8B-B14F-4D97-AF65-F5344CB8AC3E}">
        <p14:creationId xmlns:p14="http://schemas.microsoft.com/office/powerpoint/2010/main" val="189924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10</a:t>
            </a:fld>
            <a:endParaRPr lang="zh-CN" altLang="en-US"/>
          </a:p>
        </p:txBody>
      </p:sp>
    </p:spTree>
    <p:extLst>
      <p:ext uri="{BB962C8B-B14F-4D97-AF65-F5344CB8AC3E}">
        <p14:creationId xmlns:p14="http://schemas.microsoft.com/office/powerpoint/2010/main" val="278845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64545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631534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74212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9312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9538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734023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6578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48295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08065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a:t>
            </a:fld>
            <a:endParaRPr lang="zh-CN" altLang="en-US"/>
          </a:p>
        </p:txBody>
      </p:sp>
    </p:spTree>
    <p:extLst>
      <p:ext uri="{BB962C8B-B14F-4D97-AF65-F5344CB8AC3E}">
        <p14:creationId xmlns:p14="http://schemas.microsoft.com/office/powerpoint/2010/main" val="362722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20</a:t>
            </a:fld>
            <a:endParaRPr lang="zh-CN" altLang="en-US"/>
          </a:p>
        </p:txBody>
      </p:sp>
    </p:spTree>
    <p:extLst>
      <p:ext uri="{BB962C8B-B14F-4D97-AF65-F5344CB8AC3E}">
        <p14:creationId xmlns:p14="http://schemas.microsoft.com/office/powerpoint/2010/main" val="64098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529979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69217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23</a:t>
            </a:fld>
            <a:endParaRPr lang="zh-CN" altLang="en-US"/>
          </a:p>
        </p:txBody>
      </p:sp>
    </p:spTree>
    <p:extLst>
      <p:ext uri="{BB962C8B-B14F-4D97-AF65-F5344CB8AC3E}">
        <p14:creationId xmlns:p14="http://schemas.microsoft.com/office/powerpoint/2010/main" val="3322132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84435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219037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928777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27</a:t>
            </a:fld>
            <a:endParaRPr lang="zh-CN" altLang="en-US"/>
          </a:p>
        </p:txBody>
      </p:sp>
    </p:spTree>
    <p:extLst>
      <p:ext uri="{BB962C8B-B14F-4D97-AF65-F5344CB8AC3E}">
        <p14:creationId xmlns:p14="http://schemas.microsoft.com/office/powerpoint/2010/main" val="176030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3</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5</a:t>
            </a:fld>
            <a:endParaRPr lang="zh-CN" altLang="en-US"/>
          </a:p>
        </p:txBody>
      </p:sp>
    </p:spTree>
    <p:extLst>
      <p:ext uri="{BB962C8B-B14F-4D97-AF65-F5344CB8AC3E}">
        <p14:creationId xmlns:p14="http://schemas.microsoft.com/office/powerpoint/2010/main" val="155883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372433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616515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9</a:t>
            </a:fld>
            <a:endParaRPr lang="zh-CN" altLang="en-US"/>
          </a:p>
        </p:txBody>
      </p:sp>
    </p:spTree>
    <p:extLst>
      <p:ext uri="{BB962C8B-B14F-4D97-AF65-F5344CB8AC3E}">
        <p14:creationId xmlns:p14="http://schemas.microsoft.com/office/powerpoint/2010/main" val="1298974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8B98C60-DE5C-4A57-8999-AC56A114F60A}"/>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D4DB9-D105-4475-87FB-A4AB1186E157}"/>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968BF-C2AB-4A45-8672-EDE999C8DB3F}"/>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94B27B-17A4-4C22-951E-CAA7529DB7EC}"/>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642C30-A7D3-4472-8E1A-1460393051B8}"/>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5DBE0B-3EC8-4F6D-8029-BFCE9C53071E}"/>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6" name="页脚占位符 5">
            <a:extLst>
              <a:ext uri="{FF2B5EF4-FFF2-40B4-BE49-F238E27FC236}">
                <a16:creationId xmlns:a16="http://schemas.microsoft.com/office/drawing/2014/main"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6B7A2D-F85A-43B7-BC6C-0114FF5C3A02}"/>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8" name="页脚占位符 7">
            <a:extLst>
              <a:ext uri="{FF2B5EF4-FFF2-40B4-BE49-F238E27FC236}">
                <a16:creationId xmlns:a16="http://schemas.microsoft.com/office/drawing/2014/main"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7B503-94EB-46A7-BCAB-22DA8AB805D6}"/>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4" name="页脚占位符 3">
            <a:extLst>
              <a:ext uri="{FF2B5EF4-FFF2-40B4-BE49-F238E27FC236}">
                <a16:creationId xmlns:a16="http://schemas.microsoft.com/office/drawing/2014/main"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3508F8-218D-4984-A0A5-973EE2137432}"/>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3" name="页脚占位符 2">
            <a:extLst>
              <a:ext uri="{FF2B5EF4-FFF2-40B4-BE49-F238E27FC236}">
                <a16:creationId xmlns:a16="http://schemas.microsoft.com/office/drawing/2014/main"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27D763-99A4-428D-A314-D1A6EE3AFB8D}"/>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6" name="页脚占位符 5">
            <a:extLst>
              <a:ext uri="{FF2B5EF4-FFF2-40B4-BE49-F238E27FC236}">
                <a16:creationId xmlns:a16="http://schemas.microsoft.com/office/drawing/2014/main"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DDB639-B65A-41EA-9C0E-4CC48F9061D3}"/>
              </a:ext>
            </a:extLst>
          </p:cNvPr>
          <p:cNvSpPr>
            <a:spLocks noGrp="1"/>
          </p:cNvSpPr>
          <p:nvPr>
            <p:ph type="dt" sz="half" idx="10"/>
          </p:nvPr>
        </p:nvSpPr>
        <p:spPr/>
        <p:txBody>
          <a:bodyPr/>
          <a:lstStyle/>
          <a:p>
            <a:fld id="{857E2FAA-7943-468F-91DC-5C4431723F24}" type="datetimeFigureOut">
              <a:rPr lang="zh-CN" altLang="en-US" smtClean="0"/>
              <a:t>2019/5/14</a:t>
            </a:fld>
            <a:endParaRPr lang="zh-CN" altLang="en-US"/>
          </a:p>
        </p:txBody>
      </p:sp>
      <p:sp>
        <p:nvSpPr>
          <p:cNvPr id="6" name="页脚占位符 5">
            <a:extLst>
              <a:ext uri="{FF2B5EF4-FFF2-40B4-BE49-F238E27FC236}">
                <a16:creationId xmlns:a16="http://schemas.microsoft.com/office/drawing/2014/main"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2019/5/14</a:t>
            </a:fld>
            <a:endParaRPr lang="zh-CN" altLang="en-US"/>
          </a:p>
        </p:txBody>
      </p:sp>
      <p:sp>
        <p:nvSpPr>
          <p:cNvPr id="5" name="页脚占位符 4">
            <a:extLst>
              <a:ext uri="{FF2B5EF4-FFF2-40B4-BE49-F238E27FC236}">
                <a16:creationId xmlns:a16="http://schemas.microsoft.com/office/drawing/2014/main"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861138" y="4010690"/>
            <a:ext cx="493376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4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软件详细设计</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6907307" y="5338116"/>
            <a:ext cx="4410110" cy="441385"/>
            <a:chOff x="1771650" y="4944851"/>
            <a:chExt cx="174902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673430"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组长：陈昱熹    组员：王敏   马宇轩</a:t>
              </a:r>
            </a:p>
          </p:txBody>
        </p:sp>
      </p:grpSp>
      <p:pic>
        <p:nvPicPr>
          <p:cNvPr id="201" name="图片 200">
            <a:extLst>
              <a:ext uri="{FF2B5EF4-FFF2-40B4-BE49-F238E27FC236}">
                <a16:creationId xmlns:a16="http://schemas.microsoft.com/office/drawing/2014/main" id="{2D93FE5D-EE5F-4432-AD57-F2D21F03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60" y="2033354"/>
            <a:ext cx="3123674" cy="3112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2" name="矩形 9">
            <a:extLst>
              <a:ext uri="{FF2B5EF4-FFF2-40B4-BE49-F238E27FC236}">
                <a16:creationId xmlns:a16="http://schemas.microsoft.com/office/drawing/2014/main" id="{41D17C36-DAAC-4B41-A149-0DC3C2C2910A}"/>
              </a:ext>
            </a:extLst>
          </p:cNvPr>
          <p:cNvSpPr>
            <a:spLocks noChangeArrowheads="1"/>
          </p:cNvSpPr>
          <p:nvPr/>
        </p:nvSpPr>
        <p:spPr bwMode="auto">
          <a:xfrm>
            <a:off x="4368366" y="2563219"/>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6862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217"/>
                                        </p:tgtEl>
                                        <p:attrNameLst>
                                          <p:attrName>style.visibility</p:attrName>
                                        </p:attrNameLst>
                                      </p:cBhvr>
                                      <p:to>
                                        <p:strVal val="visible"/>
                                      </p:to>
                                    </p:set>
                                    <p:anim calcmode="lin" valueType="num">
                                      <p:cBhvr>
                                        <p:cTn id="11" dur="1000" fill="hold"/>
                                        <p:tgtEl>
                                          <p:spTgt spid="217"/>
                                        </p:tgtEl>
                                        <p:attrNameLst>
                                          <p:attrName>ppt_w</p:attrName>
                                        </p:attrNameLst>
                                      </p:cBhvr>
                                      <p:tavLst>
                                        <p:tav tm="0">
                                          <p:val>
                                            <p:fltVal val="0"/>
                                          </p:val>
                                        </p:tav>
                                        <p:tav tm="100000">
                                          <p:val>
                                            <p:strVal val="#ppt_w"/>
                                          </p:val>
                                        </p:tav>
                                      </p:tavLst>
                                    </p:anim>
                                    <p:anim calcmode="lin" valueType="num">
                                      <p:cBhvr>
                                        <p:cTn id="12" dur="1000" fill="hold"/>
                                        <p:tgtEl>
                                          <p:spTgt spid="217"/>
                                        </p:tgtEl>
                                        <p:attrNameLst>
                                          <p:attrName>ppt_h</p:attrName>
                                        </p:attrNameLst>
                                      </p:cBhvr>
                                      <p:tavLst>
                                        <p:tav tm="0">
                                          <p:val>
                                            <p:fltVal val="0"/>
                                          </p:val>
                                        </p:tav>
                                        <p:tav tm="100000">
                                          <p:val>
                                            <p:strVal val="#ppt_h"/>
                                          </p:val>
                                        </p:tav>
                                      </p:tavLst>
                                    </p:anim>
                                    <p:animEffect transition="in" filter="fade">
                                      <p:cBhvr>
                                        <p:cTn id="13" dur="1000"/>
                                        <p:tgtEl>
                                          <p:spTgt spid="217"/>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500"/>
                                        <p:tgtEl>
                                          <p:spTgt spid="21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anim calcmode="lin" valueType="num">
                                      <p:cBhvr>
                                        <p:cTn id="21" dur="1000" fill="hold"/>
                                        <p:tgtEl>
                                          <p:spTgt spid="202"/>
                                        </p:tgtEl>
                                        <p:attrNameLst>
                                          <p:attrName>ppt_x</p:attrName>
                                        </p:attrNameLst>
                                      </p:cBhvr>
                                      <p:tavLst>
                                        <p:tav tm="0">
                                          <p:val>
                                            <p:strVal val="#ppt_x"/>
                                          </p:val>
                                        </p:tav>
                                        <p:tav tm="100000">
                                          <p:val>
                                            <p:strVal val="#ppt_x"/>
                                          </p:val>
                                        </p:tav>
                                      </p:tavLst>
                                    </p:anim>
                                    <p:anim calcmode="lin" valueType="num">
                                      <p:cBhvr>
                                        <p:cTn id="2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7" grpId="0"/>
      <p:bldP spid="20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07526" y="3195423"/>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界面原型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00924" y="233131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23891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11E52D4-8931-45B9-9EA0-58C1CF10B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748" y="177823"/>
            <a:ext cx="3751357" cy="6502353"/>
          </a:xfrm>
          <a:prstGeom prst="rect">
            <a:avLst/>
          </a:prstGeom>
        </p:spPr>
      </p:pic>
      <p:pic>
        <p:nvPicPr>
          <p:cNvPr id="28" name="图片 27">
            <a:extLst>
              <a:ext uri="{FF2B5EF4-FFF2-40B4-BE49-F238E27FC236}">
                <a16:creationId xmlns:a16="http://schemas.microsoft.com/office/drawing/2014/main" id="{5D094199-08D4-4B1A-AA44-E4BE572E77AA}"/>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478542" y="6054860"/>
            <a:ext cx="3771563" cy="625316"/>
          </a:xfrm>
          <a:prstGeom prst="rect">
            <a:avLst/>
          </a:prstGeom>
        </p:spPr>
      </p:pic>
    </p:spTree>
    <p:extLst>
      <p:ext uri="{BB962C8B-B14F-4D97-AF65-F5344CB8AC3E}">
        <p14:creationId xmlns:p14="http://schemas.microsoft.com/office/powerpoint/2010/main" val="2849776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19DD35-09BE-4A84-B3F0-5AD90FB49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271" y="0"/>
            <a:ext cx="3978370" cy="6331371"/>
          </a:xfrm>
          <a:prstGeom prst="rect">
            <a:avLst/>
          </a:prstGeom>
        </p:spPr>
      </p:pic>
      <p:pic>
        <p:nvPicPr>
          <p:cNvPr id="19" name="图片 18">
            <a:extLst>
              <a:ext uri="{FF2B5EF4-FFF2-40B4-BE49-F238E27FC236}">
                <a16:creationId xmlns:a16="http://schemas.microsoft.com/office/drawing/2014/main" id="{7E84AD30-8027-4480-92CD-9DAF3D8347E5}"/>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395272" y="6232684"/>
            <a:ext cx="3978370" cy="659604"/>
          </a:xfrm>
          <a:prstGeom prst="rect">
            <a:avLst/>
          </a:prstGeom>
        </p:spPr>
      </p:pic>
    </p:spTree>
    <p:extLst>
      <p:ext uri="{BB962C8B-B14F-4D97-AF65-F5344CB8AC3E}">
        <p14:creationId xmlns:p14="http://schemas.microsoft.com/office/powerpoint/2010/main" val="21197025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B637CC1-445C-454C-9546-E90C2F6D2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374" y="74844"/>
            <a:ext cx="3771562" cy="6524052"/>
          </a:xfrm>
          <a:prstGeom prst="rect">
            <a:avLst/>
          </a:prstGeom>
        </p:spPr>
      </p:pic>
      <p:pic>
        <p:nvPicPr>
          <p:cNvPr id="5" name="图片 4">
            <a:extLst>
              <a:ext uri="{FF2B5EF4-FFF2-40B4-BE49-F238E27FC236}">
                <a16:creationId xmlns:a16="http://schemas.microsoft.com/office/drawing/2014/main" id="{78158D01-390D-4A44-A563-A5E8EFEEEEA7}"/>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4002373" y="5973580"/>
            <a:ext cx="3771563" cy="625316"/>
          </a:xfrm>
          <a:prstGeom prst="rect">
            <a:avLst/>
          </a:prstGeom>
        </p:spPr>
      </p:pic>
    </p:spTree>
    <p:extLst>
      <p:ext uri="{BB962C8B-B14F-4D97-AF65-F5344CB8AC3E}">
        <p14:creationId xmlns:p14="http://schemas.microsoft.com/office/powerpoint/2010/main" val="2288857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9803BA-4AEE-4F6A-81E1-9DD6FA446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543" y="290489"/>
            <a:ext cx="3610001" cy="6277021"/>
          </a:xfrm>
          <a:prstGeom prst="rect">
            <a:avLst/>
          </a:prstGeom>
        </p:spPr>
      </p:pic>
      <p:pic>
        <p:nvPicPr>
          <p:cNvPr id="49" name="图片 48">
            <a:extLst>
              <a:ext uri="{FF2B5EF4-FFF2-40B4-BE49-F238E27FC236}">
                <a16:creationId xmlns:a16="http://schemas.microsoft.com/office/drawing/2014/main" id="{F45BA8C0-E185-466D-872E-2436328A653E}"/>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4223543" y="5968981"/>
            <a:ext cx="3610001" cy="598529"/>
          </a:xfrm>
          <a:prstGeom prst="rect">
            <a:avLst/>
          </a:prstGeom>
        </p:spPr>
      </p:pic>
    </p:spTree>
    <p:extLst>
      <p:ext uri="{BB962C8B-B14F-4D97-AF65-F5344CB8AC3E}">
        <p14:creationId xmlns:p14="http://schemas.microsoft.com/office/powerpoint/2010/main" val="21112632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5688" y="1920473"/>
            <a:ext cx="10080625" cy="3611783"/>
            <a:chOff x="1055688" y="1920473"/>
            <a:chExt cx="10080625" cy="3611783"/>
          </a:xfrm>
        </p:grpSpPr>
        <p:grpSp>
          <p:nvGrpSpPr>
            <p:cNvPr id="5" name="组合 4"/>
            <p:cNvGrpSpPr/>
            <p:nvPr/>
          </p:nvGrpSpPr>
          <p:grpSpPr>
            <a:xfrm>
              <a:off x="5892520" y="3572238"/>
              <a:ext cx="406961" cy="406961"/>
              <a:chOff x="6044920" y="2980311"/>
              <a:chExt cx="406961" cy="406961"/>
            </a:xfrm>
            <a:solidFill>
              <a:schemeClr val="bg1">
                <a:lumMod val="50000"/>
              </a:schemeClr>
            </a:solidFill>
          </p:grpSpPr>
          <p:sp>
            <p:nvSpPr>
              <p:cNvPr id="55" name="Freeform 548"/>
              <p:cNvSpPr>
                <a:spLocks noEditPoints="1"/>
              </p:cNvSpPr>
              <p:nvPr/>
            </p:nvSpPr>
            <p:spPr bwMode="auto">
              <a:xfrm rot="16200000">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56" name="Freeform 548"/>
              <p:cNvSpPr>
                <a:spLocks noEditPoints="1"/>
              </p:cNvSpPr>
              <p:nvPr/>
            </p:nvSpPr>
            <p:spPr bwMode="auto">
              <a:xfrm>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grpSp>
        <p:sp>
          <p:nvSpPr>
            <p:cNvPr id="6" name="Freeform 548"/>
            <p:cNvSpPr>
              <a:spLocks noEditPoints="1"/>
            </p:cNvSpPr>
            <p:nvPr/>
          </p:nvSpPr>
          <p:spPr bwMode="auto">
            <a:xfrm rot="10800000" flipV="1">
              <a:off x="6923354"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7" name="Freeform 548"/>
            <p:cNvSpPr>
              <a:spLocks noEditPoints="1"/>
            </p:cNvSpPr>
            <p:nvPr/>
          </p:nvSpPr>
          <p:spPr bwMode="auto">
            <a:xfrm rot="10800000" flipV="1">
              <a:off x="1055688"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8" name="Freeform 548"/>
            <p:cNvSpPr>
              <a:spLocks noEditPoints="1"/>
            </p:cNvSpPr>
            <p:nvPr/>
          </p:nvSpPr>
          <p:spPr bwMode="auto">
            <a:xfrm rot="16200000" flipV="1">
              <a:off x="5717132" y="2286742"/>
              <a:ext cx="757737" cy="2520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9" name="Freeform 548"/>
            <p:cNvSpPr>
              <a:spLocks noEditPoints="1"/>
            </p:cNvSpPr>
            <p:nvPr/>
          </p:nvSpPr>
          <p:spPr bwMode="auto">
            <a:xfrm rot="16200000" flipV="1">
              <a:off x="5717132" y="5139528"/>
              <a:ext cx="757737" cy="2772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grpSp>
      <p:grpSp>
        <p:nvGrpSpPr>
          <p:cNvPr id="2" name="组合 1"/>
          <p:cNvGrpSpPr/>
          <p:nvPr/>
        </p:nvGrpSpPr>
        <p:grpSpPr>
          <a:xfrm>
            <a:off x="981501" y="1927134"/>
            <a:ext cx="4006850" cy="1625253"/>
            <a:chOff x="6443663" y="2341060"/>
            <a:chExt cx="4006850" cy="1625253"/>
          </a:xfrm>
        </p:grpSpPr>
        <p:sp>
          <p:nvSpPr>
            <p:cNvPr id="108" name="文本框 107"/>
            <p:cNvSpPr txBox="1"/>
            <p:nvPr/>
          </p:nvSpPr>
          <p:spPr>
            <a:xfrm>
              <a:off x="6469039" y="2341060"/>
              <a:ext cx="262454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宣传方案一</a:t>
              </a:r>
            </a:p>
          </p:txBody>
        </p:sp>
        <p:sp>
          <p:nvSpPr>
            <p:cNvPr id="109"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0" name="组合 109"/>
          <p:cNvGrpSpPr/>
          <p:nvPr/>
        </p:nvGrpSpPr>
        <p:grpSpPr>
          <a:xfrm>
            <a:off x="7190915" y="1912787"/>
            <a:ext cx="4006850" cy="1639600"/>
            <a:chOff x="6443663" y="2326713"/>
            <a:chExt cx="4006850" cy="1639600"/>
          </a:xfrm>
        </p:grpSpPr>
        <p:sp>
          <p:nvSpPr>
            <p:cNvPr id="111" name="文本框 110"/>
            <p:cNvSpPr txBox="1"/>
            <p:nvPr/>
          </p:nvSpPr>
          <p:spPr>
            <a:xfrm>
              <a:off x="6443663" y="2326713"/>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宣传方案二</a:t>
              </a:r>
            </a:p>
          </p:txBody>
        </p:sp>
        <p:sp>
          <p:nvSpPr>
            <p:cNvPr id="112"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3" name="组合 112"/>
          <p:cNvGrpSpPr/>
          <p:nvPr/>
        </p:nvGrpSpPr>
        <p:grpSpPr>
          <a:xfrm>
            <a:off x="961162" y="3919496"/>
            <a:ext cx="4027189" cy="1621179"/>
            <a:chOff x="6423324" y="2345134"/>
            <a:chExt cx="4027189" cy="1621179"/>
          </a:xfrm>
        </p:grpSpPr>
        <p:sp>
          <p:nvSpPr>
            <p:cNvPr id="114" name="文本框 113"/>
            <p:cNvSpPr txBox="1"/>
            <p:nvPr/>
          </p:nvSpPr>
          <p:spPr>
            <a:xfrm>
              <a:off x="6423324" y="2345134"/>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宣传方案三</a:t>
              </a:r>
            </a:p>
          </p:txBody>
        </p:sp>
        <p:sp>
          <p:nvSpPr>
            <p:cNvPr id="115"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6" name="组合 115"/>
          <p:cNvGrpSpPr/>
          <p:nvPr/>
        </p:nvGrpSpPr>
        <p:grpSpPr>
          <a:xfrm>
            <a:off x="7190915" y="3909198"/>
            <a:ext cx="4006850" cy="1631477"/>
            <a:chOff x="6443663" y="2334836"/>
            <a:chExt cx="4006850" cy="1631477"/>
          </a:xfrm>
        </p:grpSpPr>
        <p:sp>
          <p:nvSpPr>
            <p:cNvPr id="117" name="文本框 116"/>
            <p:cNvSpPr txBox="1"/>
            <p:nvPr/>
          </p:nvSpPr>
          <p:spPr>
            <a:xfrm>
              <a:off x="6443663" y="2334836"/>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宣传方案四</a:t>
              </a:r>
            </a:p>
          </p:txBody>
        </p:sp>
        <p:sp>
          <p:nvSpPr>
            <p:cNvPr id="118"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sp>
        <p:nvSpPr>
          <p:cNvPr id="119" name="文本框 118"/>
          <p:cNvSpPr txBox="1"/>
          <p:nvPr/>
        </p:nvSpPr>
        <p:spPr>
          <a:xfrm flipH="1">
            <a:off x="4993266" y="1952807"/>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1</a:t>
            </a:r>
            <a:endParaRPr lang="zh-CN" altLang="en-US" sz="8000" spc="300" dirty="0">
              <a:latin typeface="新蒂黑板报" panose="03000600000000000000" pitchFamily="66" charset="-122"/>
              <a:ea typeface="新蒂黑板报" panose="03000600000000000000" pitchFamily="66" charset="-122"/>
            </a:endParaRPr>
          </a:p>
        </p:txBody>
      </p:sp>
      <p:sp>
        <p:nvSpPr>
          <p:cNvPr id="120" name="文本框 119"/>
          <p:cNvSpPr txBox="1"/>
          <p:nvPr/>
        </p:nvSpPr>
        <p:spPr>
          <a:xfrm flipH="1">
            <a:off x="6162848" y="1952807"/>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2</a:t>
            </a:r>
            <a:endParaRPr lang="zh-CN" altLang="en-US" sz="8000" spc="300" dirty="0">
              <a:latin typeface="新蒂黑板报" panose="03000600000000000000" pitchFamily="66" charset="-122"/>
              <a:ea typeface="新蒂黑板报" panose="03000600000000000000" pitchFamily="66" charset="-122"/>
            </a:endParaRPr>
          </a:p>
        </p:txBody>
      </p:sp>
      <p:sp>
        <p:nvSpPr>
          <p:cNvPr id="121" name="文本框 120"/>
          <p:cNvSpPr txBox="1"/>
          <p:nvPr/>
        </p:nvSpPr>
        <p:spPr>
          <a:xfrm flipH="1">
            <a:off x="4993266" y="3909198"/>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4</a:t>
            </a:r>
            <a:endParaRPr lang="zh-CN" altLang="en-US" sz="8000" spc="300" dirty="0">
              <a:latin typeface="新蒂黑板报" panose="03000600000000000000" pitchFamily="66" charset="-122"/>
              <a:ea typeface="新蒂黑板报" panose="03000600000000000000" pitchFamily="66" charset="-122"/>
            </a:endParaRPr>
          </a:p>
        </p:txBody>
      </p:sp>
      <p:sp>
        <p:nvSpPr>
          <p:cNvPr id="122" name="文本框 121"/>
          <p:cNvSpPr txBox="1"/>
          <p:nvPr/>
        </p:nvSpPr>
        <p:spPr>
          <a:xfrm flipH="1">
            <a:off x="6162848" y="3909198"/>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3</a:t>
            </a:r>
            <a:endParaRPr lang="zh-CN" altLang="en-US" sz="8000" spc="300" dirty="0">
              <a:latin typeface="新蒂黑板报" panose="03000600000000000000" pitchFamily="66" charset="-122"/>
              <a:ea typeface="新蒂黑板报" panose="03000600000000000000" pitchFamily="66" charset="-122"/>
            </a:endParaRPr>
          </a:p>
        </p:txBody>
      </p:sp>
      <p:sp>
        <p:nvSpPr>
          <p:cNvPr id="27" name="TextBox 17">
            <a:extLst>
              <a:ext uri="{FF2B5EF4-FFF2-40B4-BE49-F238E27FC236}">
                <a16:creationId xmlns:a16="http://schemas.microsoft.com/office/drawing/2014/main" id="{BD821932-F422-46C7-883D-8F8624596F7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130137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p:cTn id="12" dur="500" fill="hold"/>
                                        <p:tgtEl>
                                          <p:spTgt spid="119"/>
                                        </p:tgtEl>
                                        <p:attrNameLst>
                                          <p:attrName>ppt_w</p:attrName>
                                        </p:attrNameLst>
                                      </p:cBhvr>
                                      <p:tavLst>
                                        <p:tav tm="0">
                                          <p:val>
                                            <p:fltVal val="0"/>
                                          </p:val>
                                        </p:tav>
                                        <p:tav tm="100000">
                                          <p:val>
                                            <p:strVal val="#ppt_w"/>
                                          </p:val>
                                        </p:tav>
                                      </p:tavLst>
                                    </p:anim>
                                    <p:anim calcmode="lin" valueType="num">
                                      <p:cBhvr>
                                        <p:cTn id="13" dur="500" fill="hold"/>
                                        <p:tgtEl>
                                          <p:spTgt spid="119"/>
                                        </p:tgtEl>
                                        <p:attrNameLst>
                                          <p:attrName>ppt_h</p:attrName>
                                        </p:attrNameLst>
                                      </p:cBhvr>
                                      <p:tavLst>
                                        <p:tav tm="0">
                                          <p:val>
                                            <p:fltVal val="0"/>
                                          </p:val>
                                        </p:tav>
                                        <p:tav tm="100000">
                                          <p:val>
                                            <p:strVal val="#ppt_h"/>
                                          </p:val>
                                        </p:tav>
                                      </p:tavLst>
                                    </p:anim>
                                    <p:animEffect transition="in" filter="fade">
                                      <p:cBhvr>
                                        <p:cTn id="14" dur="500"/>
                                        <p:tgtEl>
                                          <p:spTgt spid="119"/>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20"/>
                                        </p:tgtEl>
                                        <p:attrNameLst>
                                          <p:attrName>style.visibility</p:attrName>
                                        </p:attrNameLst>
                                      </p:cBhvr>
                                      <p:to>
                                        <p:strVal val="visible"/>
                                      </p:to>
                                    </p:set>
                                    <p:anim calcmode="lin" valueType="num">
                                      <p:cBhvr>
                                        <p:cTn id="17" dur="500" fill="hold"/>
                                        <p:tgtEl>
                                          <p:spTgt spid="120"/>
                                        </p:tgtEl>
                                        <p:attrNameLst>
                                          <p:attrName>ppt_w</p:attrName>
                                        </p:attrNameLst>
                                      </p:cBhvr>
                                      <p:tavLst>
                                        <p:tav tm="0">
                                          <p:val>
                                            <p:fltVal val="0"/>
                                          </p:val>
                                        </p:tav>
                                        <p:tav tm="100000">
                                          <p:val>
                                            <p:strVal val="#ppt_w"/>
                                          </p:val>
                                        </p:tav>
                                      </p:tavLst>
                                    </p:anim>
                                    <p:anim calcmode="lin" valueType="num">
                                      <p:cBhvr>
                                        <p:cTn id="18" dur="500" fill="hold"/>
                                        <p:tgtEl>
                                          <p:spTgt spid="120"/>
                                        </p:tgtEl>
                                        <p:attrNameLst>
                                          <p:attrName>ppt_h</p:attrName>
                                        </p:attrNameLst>
                                      </p:cBhvr>
                                      <p:tavLst>
                                        <p:tav tm="0">
                                          <p:val>
                                            <p:fltVal val="0"/>
                                          </p:val>
                                        </p:tav>
                                        <p:tav tm="100000">
                                          <p:val>
                                            <p:strVal val="#ppt_h"/>
                                          </p:val>
                                        </p:tav>
                                      </p:tavLst>
                                    </p:anim>
                                    <p:animEffect transition="in" filter="fade">
                                      <p:cBhvr>
                                        <p:cTn id="19" dur="500"/>
                                        <p:tgtEl>
                                          <p:spTgt spid="12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21"/>
                                        </p:tgtEl>
                                        <p:attrNameLst>
                                          <p:attrName>style.visibility</p:attrName>
                                        </p:attrNameLst>
                                      </p:cBhvr>
                                      <p:to>
                                        <p:strVal val="visible"/>
                                      </p:to>
                                    </p:set>
                                    <p:anim calcmode="lin" valueType="num">
                                      <p:cBhvr>
                                        <p:cTn id="22" dur="500" fill="hold"/>
                                        <p:tgtEl>
                                          <p:spTgt spid="121"/>
                                        </p:tgtEl>
                                        <p:attrNameLst>
                                          <p:attrName>ppt_w</p:attrName>
                                        </p:attrNameLst>
                                      </p:cBhvr>
                                      <p:tavLst>
                                        <p:tav tm="0">
                                          <p:val>
                                            <p:fltVal val="0"/>
                                          </p:val>
                                        </p:tav>
                                        <p:tav tm="100000">
                                          <p:val>
                                            <p:strVal val="#ppt_w"/>
                                          </p:val>
                                        </p:tav>
                                      </p:tavLst>
                                    </p:anim>
                                    <p:anim calcmode="lin" valueType="num">
                                      <p:cBhvr>
                                        <p:cTn id="23" dur="500" fill="hold"/>
                                        <p:tgtEl>
                                          <p:spTgt spid="121"/>
                                        </p:tgtEl>
                                        <p:attrNameLst>
                                          <p:attrName>ppt_h</p:attrName>
                                        </p:attrNameLst>
                                      </p:cBhvr>
                                      <p:tavLst>
                                        <p:tav tm="0">
                                          <p:val>
                                            <p:fltVal val="0"/>
                                          </p:val>
                                        </p:tav>
                                        <p:tav tm="100000">
                                          <p:val>
                                            <p:strVal val="#ppt_h"/>
                                          </p:val>
                                        </p:tav>
                                      </p:tavLst>
                                    </p:anim>
                                    <p:animEffect transition="in" filter="fade">
                                      <p:cBhvr>
                                        <p:cTn id="24" dur="500"/>
                                        <p:tgtEl>
                                          <p:spTgt spid="121"/>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22"/>
                                        </p:tgtEl>
                                        <p:attrNameLst>
                                          <p:attrName>style.visibility</p:attrName>
                                        </p:attrNameLst>
                                      </p:cBhvr>
                                      <p:to>
                                        <p:strVal val="visible"/>
                                      </p:to>
                                    </p:set>
                                    <p:anim calcmode="lin" valueType="num">
                                      <p:cBhvr>
                                        <p:cTn id="27" dur="500" fill="hold"/>
                                        <p:tgtEl>
                                          <p:spTgt spid="122"/>
                                        </p:tgtEl>
                                        <p:attrNameLst>
                                          <p:attrName>ppt_w</p:attrName>
                                        </p:attrNameLst>
                                      </p:cBhvr>
                                      <p:tavLst>
                                        <p:tav tm="0">
                                          <p:val>
                                            <p:fltVal val="0"/>
                                          </p:val>
                                        </p:tav>
                                        <p:tav tm="100000">
                                          <p:val>
                                            <p:strVal val="#ppt_w"/>
                                          </p:val>
                                        </p:tav>
                                      </p:tavLst>
                                    </p:anim>
                                    <p:anim calcmode="lin" valueType="num">
                                      <p:cBhvr>
                                        <p:cTn id="28" dur="500" fill="hold"/>
                                        <p:tgtEl>
                                          <p:spTgt spid="122"/>
                                        </p:tgtEl>
                                        <p:attrNameLst>
                                          <p:attrName>ppt_h</p:attrName>
                                        </p:attrNameLst>
                                      </p:cBhvr>
                                      <p:tavLst>
                                        <p:tav tm="0">
                                          <p:val>
                                            <p:fltVal val="0"/>
                                          </p:val>
                                        </p:tav>
                                        <p:tav tm="100000">
                                          <p:val>
                                            <p:strVal val="#ppt_h"/>
                                          </p:val>
                                        </p:tav>
                                      </p:tavLst>
                                    </p:anim>
                                    <p:animEffect transition="in" filter="fade">
                                      <p:cBhvr>
                                        <p:cTn id="29" dur="500"/>
                                        <p:tgtEl>
                                          <p:spTgt spid="122"/>
                                        </p:tgtEl>
                                      </p:cBhvr>
                                    </p:animEffect>
                                  </p:childTnLst>
                                </p:cTn>
                              </p:par>
                            </p:childTnLst>
                          </p:cTn>
                        </p:par>
                        <p:par>
                          <p:cTn id="30" fill="hold">
                            <p:stCondLst>
                              <p:cond delay="800"/>
                            </p:stCondLst>
                            <p:childTnLst>
                              <p:par>
                                <p:cTn id="31" presetID="22" presetClass="entr" presetSubtype="1"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par>
                                <p:cTn id="34" presetID="22" presetClass="entr" presetSubtype="1" fill="hold"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up)">
                                      <p:cBhvr>
                                        <p:cTn id="36" dur="500"/>
                                        <p:tgtEl>
                                          <p:spTgt spid="110"/>
                                        </p:tgtEl>
                                      </p:cBhvr>
                                    </p:animEffect>
                                  </p:childTnLst>
                                </p:cTn>
                              </p:par>
                              <p:par>
                                <p:cTn id="37" presetID="22" presetClass="entr" presetSubtype="1"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up)">
                                      <p:cBhvr>
                                        <p:cTn id="39" dur="500"/>
                                        <p:tgtEl>
                                          <p:spTgt spid="113"/>
                                        </p:tgtEl>
                                      </p:cBhvr>
                                    </p:animEffect>
                                  </p:childTnLst>
                                </p:cTn>
                              </p:par>
                              <p:par>
                                <p:cTn id="40" presetID="22" presetClass="entr" presetSubtype="1"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556108" y="1868365"/>
            <a:ext cx="6911261" cy="3633873"/>
            <a:chOff x="2556108" y="1538524"/>
            <a:chExt cx="6911261" cy="3633873"/>
          </a:xfrm>
        </p:grpSpPr>
        <p:sp>
          <p:nvSpPr>
            <p:cNvPr id="41" name="椭圆 31"/>
            <p:cNvSpPr/>
            <p:nvPr/>
          </p:nvSpPr>
          <p:spPr>
            <a:xfrm rot="5400000">
              <a:off x="4301035" y="606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891" y="connsiteY0-892"/>
                </a:cxn>
                <a:cxn ang="0">
                  <a:pos x="connsiteX1-893" y="connsiteY1-894"/>
                </a:cxn>
                <a:cxn ang="0">
                  <a:pos x="connsiteX2-895" y="connsiteY2-896"/>
                </a:cxn>
                <a:cxn ang="0">
                  <a:pos x="connsiteX3-897" y="connsiteY3-898"/>
                </a:cxn>
                <a:cxn ang="0">
                  <a:pos x="connsiteX4-899" y="connsiteY4-900"/>
                </a:cxn>
                <a:cxn ang="0">
                  <a:pos x="connsiteX5-901" y="connsiteY5-90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rgbClr val="9DC3E6"/>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2" name="椭圆 31"/>
            <p:cNvSpPr/>
            <p:nvPr/>
          </p:nvSpPr>
          <p:spPr>
            <a:xfrm rot="16200000" flipH="1">
              <a:off x="5860006" y="1566383"/>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763" y="connsiteY0-764"/>
                </a:cxn>
                <a:cxn ang="0">
                  <a:pos x="connsiteX1-765" y="connsiteY1-766"/>
                </a:cxn>
                <a:cxn ang="0">
                  <a:pos x="connsiteX2-767" y="connsiteY2-768"/>
                </a:cxn>
                <a:cxn ang="0">
                  <a:pos x="connsiteX3-769" y="connsiteY3-770"/>
                </a:cxn>
                <a:cxn ang="0">
                  <a:pos x="connsiteX4-771" y="connsiteY4-772"/>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3" name="椭圆 31"/>
            <p:cNvSpPr/>
            <p:nvPr/>
          </p:nvSpPr>
          <p:spPr>
            <a:xfrm rot="5400000">
              <a:off x="2661848" y="1595608"/>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773" y="connsiteY0-774"/>
                </a:cxn>
                <a:cxn ang="0">
                  <a:pos x="connsiteX1-775" y="connsiteY1-776"/>
                </a:cxn>
                <a:cxn ang="0">
                  <a:pos x="connsiteX2-777" y="connsiteY2-778"/>
                </a:cxn>
                <a:cxn ang="0">
                  <a:pos x="connsiteX3-779" y="connsiteY3-780"/>
                </a:cxn>
                <a:cxn ang="0">
                  <a:pos x="connsiteX4-781" y="connsiteY4-782"/>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4" name="文本框 43"/>
            <p:cNvSpPr txBox="1"/>
            <p:nvPr/>
          </p:nvSpPr>
          <p:spPr>
            <a:xfrm>
              <a:off x="3097803" y="3610658"/>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5" name="文本框 44"/>
            <p:cNvSpPr txBox="1"/>
            <p:nvPr/>
          </p:nvSpPr>
          <p:spPr>
            <a:xfrm>
              <a:off x="3829196" y="1698514"/>
              <a:ext cx="1196161"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4000" b="1" spc="0" dirty="0">
                  <a:solidFill>
                    <a:schemeClr val="tx1"/>
                  </a:solidFill>
                  <a:latin typeface="方正静蕾简体" panose="02000000000000000000" pitchFamily="2" charset="-122"/>
                  <a:ea typeface="方正静蕾简体" panose="02000000000000000000" pitchFamily="2" charset="-122"/>
                </a:rPr>
                <a:t>Plan A</a:t>
              </a:r>
              <a:endParaRPr lang="zh-CN" altLang="en-US" sz="4000" b="1" spc="0" dirty="0">
                <a:solidFill>
                  <a:schemeClr val="tx1"/>
                </a:solidFill>
                <a:latin typeface="方正静蕾简体" panose="02000000000000000000" pitchFamily="2" charset="-122"/>
                <a:ea typeface="方正静蕾简体" panose="02000000000000000000" pitchFamily="2" charset="-122"/>
              </a:endParaRPr>
            </a:p>
          </p:txBody>
        </p:sp>
        <p:sp>
          <p:nvSpPr>
            <p:cNvPr id="46" name="文本框 45"/>
            <p:cNvSpPr txBox="1"/>
            <p:nvPr/>
          </p:nvSpPr>
          <p:spPr>
            <a:xfrm>
              <a:off x="3097803" y="2437974"/>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7" name="文本框 46"/>
            <p:cNvSpPr txBox="1"/>
            <p:nvPr/>
          </p:nvSpPr>
          <p:spPr>
            <a:xfrm>
              <a:off x="6956668" y="1698514"/>
              <a:ext cx="1196161"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4000" b="1" spc="0" dirty="0">
                  <a:solidFill>
                    <a:schemeClr val="tx1"/>
                  </a:solidFill>
                  <a:latin typeface="方正静蕾简体" panose="02000000000000000000" pitchFamily="2" charset="-122"/>
                  <a:ea typeface="方正静蕾简体" panose="02000000000000000000" pitchFamily="2" charset="-122"/>
                </a:rPr>
                <a:t>Plan B</a:t>
              </a:r>
              <a:endParaRPr lang="zh-CN" altLang="en-US" sz="4000" b="1" spc="0" dirty="0">
                <a:solidFill>
                  <a:schemeClr val="tx1"/>
                </a:solidFill>
                <a:latin typeface="方正静蕾简体" panose="02000000000000000000" pitchFamily="2" charset="-122"/>
                <a:ea typeface="方正静蕾简体" panose="02000000000000000000" pitchFamily="2" charset="-122"/>
              </a:endParaRPr>
            </a:p>
          </p:txBody>
        </p:sp>
        <p:sp>
          <p:nvSpPr>
            <p:cNvPr id="48" name="文本框 47"/>
            <p:cNvSpPr txBox="1"/>
            <p:nvPr/>
          </p:nvSpPr>
          <p:spPr>
            <a:xfrm>
              <a:off x="6317003" y="3577758"/>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9" name="文本框 48"/>
            <p:cNvSpPr txBox="1"/>
            <p:nvPr/>
          </p:nvSpPr>
          <p:spPr>
            <a:xfrm>
              <a:off x="6317003" y="2405074"/>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grpSp>
      <p:pic>
        <p:nvPicPr>
          <p:cNvPr id="147" name="图片 146"/>
          <p:cNvPicPr>
            <a:picLocks noChangeAspect="1"/>
          </p:cNvPicPr>
          <p:nvPr/>
        </p:nvPicPr>
        <p:blipFill rotWithShape="1">
          <a:blip r:embed="rId3">
            <a:extLst>
              <a:ext uri="{28A0092B-C50C-407E-A947-70E740481C1C}">
                <a14:useLocalDpi xmlns:a14="http://schemas.microsoft.com/office/drawing/2010/main" val="0"/>
              </a:ext>
            </a:extLst>
          </a:blip>
          <a:srcRect t="27264" r="89267" b="42954"/>
          <a:stretch/>
        </p:blipFill>
        <p:spPr>
          <a:xfrm>
            <a:off x="2317959" y="5373216"/>
            <a:ext cx="681698" cy="432048"/>
          </a:xfrm>
          <a:prstGeom prst="rect">
            <a:avLst/>
          </a:prstGeom>
        </p:spPr>
      </p:pic>
      <p:pic>
        <p:nvPicPr>
          <p:cNvPr id="148" name="图片 147"/>
          <p:cNvPicPr>
            <a:picLocks noChangeAspect="1"/>
          </p:cNvPicPr>
          <p:nvPr/>
        </p:nvPicPr>
        <p:blipFill rotWithShape="1">
          <a:blip r:embed="rId3">
            <a:extLst>
              <a:ext uri="{28A0092B-C50C-407E-A947-70E740481C1C}">
                <a14:useLocalDpi xmlns:a14="http://schemas.microsoft.com/office/drawing/2010/main" val="0"/>
              </a:ext>
            </a:extLst>
          </a:blip>
          <a:srcRect l="37053" r="44448" b="55326"/>
          <a:stretch/>
        </p:blipFill>
        <p:spPr>
          <a:xfrm>
            <a:off x="5497094" y="5157192"/>
            <a:ext cx="1174970" cy="648072"/>
          </a:xfrm>
          <a:prstGeom prst="rect">
            <a:avLst/>
          </a:prstGeom>
        </p:spPr>
      </p:pic>
      <p:pic>
        <p:nvPicPr>
          <p:cNvPr id="149" name="图片 148"/>
          <p:cNvPicPr>
            <a:picLocks noChangeAspect="1"/>
          </p:cNvPicPr>
          <p:nvPr/>
        </p:nvPicPr>
        <p:blipFill rotWithShape="1">
          <a:blip r:embed="rId3">
            <a:extLst>
              <a:ext uri="{28A0092B-C50C-407E-A947-70E740481C1C}">
                <a14:useLocalDpi xmlns:a14="http://schemas.microsoft.com/office/drawing/2010/main" val="0"/>
              </a:ext>
            </a:extLst>
          </a:blip>
          <a:srcRect l="87829" t="59565" r="-901" b="-4239"/>
          <a:stretch/>
        </p:blipFill>
        <p:spPr>
          <a:xfrm>
            <a:off x="8653246" y="5157192"/>
            <a:ext cx="830252" cy="648072"/>
          </a:xfrm>
          <a:prstGeom prst="rect">
            <a:avLst/>
          </a:prstGeom>
        </p:spPr>
      </p:pic>
      <p:sp>
        <p:nvSpPr>
          <p:cNvPr id="16" name="TextBox 17">
            <a:extLst>
              <a:ext uri="{FF2B5EF4-FFF2-40B4-BE49-F238E27FC236}">
                <a16:creationId xmlns:a16="http://schemas.microsoft.com/office/drawing/2014/main" id="{E07E499A-ABD9-4AD9-8AF2-47BAD475D8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5170270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randombar(horizontal)">
                                      <p:cBhvr>
                                        <p:cTn id="13" dur="500"/>
                                        <p:tgtEl>
                                          <p:spTgt spid="147"/>
                                        </p:tgtEl>
                                      </p:cBhvr>
                                    </p:animEffect>
                                  </p:childTnLst>
                                </p:cTn>
                              </p:par>
                              <p:par>
                                <p:cTn id="14" presetID="14" presetClass="entr" presetSubtype="1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randombar(horizontal)">
                                      <p:cBhvr>
                                        <p:cTn id="16" dur="500"/>
                                        <p:tgtEl>
                                          <p:spTgt spid="148"/>
                                        </p:tgtEl>
                                      </p:cBhvr>
                                    </p:animEffect>
                                  </p:childTnLst>
                                </p:cTn>
                              </p:par>
                              <p:par>
                                <p:cTn id="17" presetID="14" presetClass="entr" presetSubtype="1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randombar(horizontal)">
                                      <p:cBhvr>
                                        <p:cTn id="1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41084" y="2126148"/>
            <a:ext cx="5487947" cy="2556576"/>
            <a:chOff x="1141084" y="2126148"/>
            <a:chExt cx="5487947" cy="2556576"/>
          </a:xfrm>
        </p:grpSpPr>
        <p:grpSp>
          <p:nvGrpSpPr>
            <p:cNvPr id="2" name="组合 1"/>
            <p:cNvGrpSpPr/>
            <p:nvPr/>
          </p:nvGrpSpPr>
          <p:grpSpPr>
            <a:xfrm>
              <a:off x="2948215" y="2126148"/>
              <a:ext cx="1500737" cy="1036234"/>
              <a:chOff x="2070483" y="1885549"/>
              <a:chExt cx="1500737" cy="1036234"/>
            </a:xfrm>
          </p:grpSpPr>
          <p:grpSp>
            <p:nvGrpSpPr>
              <p:cNvPr id="37" name="组 7"/>
              <p:cNvGrpSpPr/>
              <p:nvPr/>
            </p:nvGrpSpPr>
            <p:grpSpPr>
              <a:xfrm>
                <a:off x="2083630" y="2083197"/>
                <a:ext cx="1450772" cy="626895"/>
                <a:chOff x="2219959" y="1131184"/>
                <a:chExt cx="1088079" cy="470172"/>
              </a:xfrm>
            </p:grpSpPr>
            <p:sp>
              <p:nvSpPr>
                <p:cNvPr id="40"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41"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73" name="任意多边形 172"/>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4" name="组合 173"/>
            <p:cNvGrpSpPr/>
            <p:nvPr/>
          </p:nvGrpSpPr>
          <p:grpSpPr>
            <a:xfrm>
              <a:off x="1141084" y="3646490"/>
              <a:ext cx="1500737" cy="1036234"/>
              <a:chOff x="2070483" y="1885549"/>
              <a:chExt cx="1500737" cy="1036234"/>
            </a:xfrm>
          </p:grpSpPr>
          <p:grpSp>
            <p:nvGrpSpPr>
              <p:cNvPr id="175" name="组 7"/>
              <p:cNvGrpSpPr/>
              <p:nvPr/>
            </p:nvGrpSpPr>
            <p:grpSpPr>
              <a:xfrm>
                <a:off x="2083630" y="2083197"/>
                <a:ext cx="1450772" cy="626895"/>
                <a:chOff x="2219959" y="1131184"/>
                <a:chExt cx="1088079" cy="470172"/>
              </a:xfrm>
            </p:grpSpPr>
            <p:sp>
              <p:nvSpPr>
                <p:cNvPr id="177"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78"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76" name="任意多边形 175"/>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9" name="组合 178"/>
            <p:cNvGrpSpPr/>
            <p:nvPr/>
          </p:nvGrpSpPr>
          <p:grpSpPr>
            <a:xfrm>
              <a:off x="3203801" y="3646490"/>
              <a:ext cx="1500737" cy="1036234"/>
              <a:chOff x="2070483" y="1885549"/>
              <a:chExt cx="1500737" cy="1036234"/>
            </a:xfrm>
          </p:grpSpPr>
          <p:grpSp>
            <p:nvGrpSpPr>
              <p:cNvPr id="180" name="组 7"/>
              <p:cNvGrpSpPr/>
              <p:nvPr/>
            </p:nvGrpSpPr>
            <p:grpSpPr>
              <a:xfrm>
                <a:off x="2083630" y="2083197"/>
                <a:ext cx="1450772" cy="626895"/>
                <a:chOff x="2219959" y="1131184"/>
                <a:chExt cx="1088079" cy="470172"/>
              </a:xfrm>
            </p:grpSpPr>
            <p:sp>
              <p:nvSpPr>
                <p:cNvPr id="182"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83"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81" name="任意多边形 180"/>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84" name="组合 183"/>
            <p:cNvGrpSpPr/>
            <p:nvPr/>
          </p:nvGrpSpPr>
          <p:grpSpPr>
            <a:xfrm>
              <a:off x="5128294" y="3646490"/>
              <a:ext cx="1500737" cy="1036234"/>
              <a:chOff x="2070483" y="1885549"/>
              <a:chExt cx="1500737" cy="1036234"/>
            </a:xfrm>
          </p:grpSpPr>
          <p:grpSp>
            <p:nvGrpSpPr>
              <p:cNvPr id="185" name="组 7"/>
              <p:cNvGrpSpPr/>
              <p:nvPr/>
            </p:nvGrpSpPr>
            <p:grpSpPr>
              <a:xfrm>
                <a:off x="2083630" y="2083197"/>
                <a:ext cx="1450772" cy="626895"/>
                <a:chOff x="2219959" y="1131184"/>
                <a:chExt cx="1088079" cy="470172"/>
              </a:xfrm>
            </p:grpSpPr>
            <p:sp>
              <p:nvSpPr>
                <p:cNvPr id="187"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88"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86" name="任意多边形 185"/>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3" name="任意多边形 2"/>
            <p:cNvSpPr/>
            <p:nvPr/>
          </p:nvSpPr>
          <p:spPr>
            <a:xfrm>
              <a:off x="1665538" y="3410836"/>
              <a:ext cx="4397865" cy="253447"/>
            </a:xfrm>
            <a:custGeom>
              <a:avLst/>
              <a:gdLst>
                <a:gd name="connsiteX0" fmla="*/ 62799 w 4397865"/>
                <a:gd name="connsiteY0" fmla="*/ 253447 h 253447"/>
                <a:gd name="connsiteX1" fmla="*/ 126594 w 4397865"/>
                <a:gd name="connsiteY1" fmla="*/ 62061 h 253447"/>
                <a:gd name="connsiteX2" fmla="*/ 1200482 w 4397865"/>
                <a:gd name="connsiteY2" fmla="*/ 51428 h 253447"/>
                <a:gd name="connsiteX3" fmla="*/ 2423227 w 4397865"/>
                <a:gd name="connsiteY3" fmla="*/ 30163 h 253447"/>
                <a:gd name="connsiteX4" fmla="*/ 4230761 w 4397865"/>
                <a:gd name="connsiteY4" fmla="*/ 8898 h 253447"/>
                <a:gd name="connsiteX5" fmla="*/ 4337087 w 4397865"/>
                <a:gd name="connsiteY5" fmla="*/ 189651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7865" h="253447">
                  <a:moveTo>
                    <a:pt x="62799" y="253447"/>
                  </a:moveTo>
                  <a:cubicBezTo>
                    <a:pt x="-111" y="174589"/>
                    <a:pt x="-63020" y="95731"/>
                    <a:pt x="126594" y="62061"/>
                  </a:cubicBezTo>
                  <a:cubicBezTo>
                    <a:pt x="316208" y="28391"/>
                    <a:pt x="1200482" y="51428"/>
                    <a:pt x="1200482" y="51428"/>
                  </a:cubicBezTo>
                  <a:lnTo>
                    <a:pt x="2423227" y="30163"/>
                  </a:lnTo>
                  <a:cubicBezTo>
                    <a:pt x="2928273" y="23075"/>
                    <a:pt x="3911784" y="-17683"/>
                    <a:pt x="4230761" y="8898"/>
                  </a:cubicBezTo>
                  <a:cubicBezTo>
                    <a:pt x="4549738" y="35479"/>
                    <a:pt x="4308734" y="212688"/>
                    <a:pt x="4337087" y="189651"/>
                  </a:cubicBez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663462" y="3196450"/>
              <a:ext cx="53163" cy="520996"/>
            </a:xfrm>
            <a:custGeom>
              <a:avLst/>
              <a:gdLst>
                <a:gd name="connsiteX0" fmla="*/ 53163 w 53163"/>
                <a:gd name="connsiteY0" fmla="*/ 0 h 520996"/>
                <a:gd name="connsiteX1" fmla="*/ 10633 w 53163"/>
                <a:gd name="connsiteY1" fmla="*/ 170121 h 520996"/>
                <a:gd name="connsiteX2" fmla="*/ 42530 w 53163"/>
                <a:gd name="connsiteY2" fmla="*/ 414670 h 520996"/>
                <a:gd name="connsiteX3" fmla="*/ 0 w 53163"/>
                <a:gd name="connsiteY3" fmla="*/ 520996 h 520996"/>
              </a:gdLst>
              <a:ahLst/>
              <a:cxnLst>
                <a:cxn ang="0">
                  <a:pos x="connsiteX0" y="connsiteY0"/>
                </a:cxn>
                <a:cxn ang="0">
                  <a:pos x="connsiteX1" y="connsiteY1"/>
                </a:cxn>
                <a:cxn ang="0">
                  <a:pos x="connsiteX2" y="connsiteY2"/>
                </a:cxn>
                <a:cxn ang="0">
                  <a:pos x="connsiteX3" y="connsiteY3"/>
                </a:cxn>
              </a:cxnLst>
              <a:rect l="l" t="t" r="r" b="b"/>
              <a:pathLst>
                <a:path w="53163" h="520996">
                  <a:moveTo>
                    <a:pt x="53163" y="0"/>
                  </a:moveTo>
                  <a:cubicBezTo>
                    <a:pt x="32784" y="50504"/>
                    <a:pt x="12405" y="101009"/>
                    <a:pt x="10633" y="170121"/>
                  </a:cubicBezTo>
                  <a:cubicBezTo>
                    <a:pt x="8861" y="239233"/>
                    <a:pt x="44302" y="356191"/>
                    <a:pt x="42530" y="414670"/>
                  </a:cubicBezTo>
                  <a:cubicBezTo>
                    <a:pt x="40758" y="473149"/>
                    <a:pt x="1772" y="494415"/>
                    <a:pt x="0" y="520996"/>
                  </a:cubicBez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文本框 188"/>
          <p:cNvSpPr txBox="1"/>
          <p:nvPr/>
        </p:nvSpPr>
        <p:spPr>
          <a:xfrm>
            <a:off x="6798177" y="1660396"/>
            <a:ext cx="2624544" cy="5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地址方案一</a:t>
            </a:r>
          </a:p>
        </p:txBody>
      </p:sp>
      <p:sp>
        <p:nvSpPr>
          <p:cNvPr id="190" name="文本框 93"/>
          <p:cNvSpPr txBox="1">
            <a:spLocks noChangeArrowheads="1"/>
          </p:cNvSpPr>
          <p:nvPr/>
        </p:nvSpPr>
        <p:spPr bwMode="auto">
          <a:xfrm>
            <a:off x="6798177" y="2323796"/>
            <a:ext cx="4006850" cy="10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sp>
        <p:nvSpPr>
          <p:cNvPr id="191" name="文本框 190"/>
          <p:cNvSpPr txBox="1"/>
          <p:nvPr/>
        </p:nvSpPr>
        <p:spPr>
          <a:xfrm>
            <a:off x="6856826" y="3717945"/>
            <a:ext cx="262454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地址方案二</a:t>
            </a:r>
          </a:p>
        </p:txBody>
      </p:sp>
      <p:sp>
        <p:nvSpPr>
          <p:cNvPr id="192" name="文本框 96"/>
          <p:cNvSpPr txBox="1">
            <a:spLocks noChangeArrowheads="1"/>
          </p:cNvSpPr>
          <p:nvPr/>
        </p:nvSpPr>
        <p:spPr bwMode="auto">
          <a:xfrm>
            <a:off x="6798177" y="4314521"/>
            <a:ext cx="4006850" cy="10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a:solidFill>
                  <a:srgbClr val="000000"/>
                </a:solidFill>
                <a:latin typeface="方正静蕾简体"/>
                <a:ea typeface="方正静蕾简体"/>
                <a:cs typeface="+mn-ea"/>
              </a:defRPr>
            </a:lvl1pPr>
          </a:lstStyle>
          <a:p>
            <a:r>
              <a:rPr lang="zh-CN" altLang="en-US" dirty="0">
                <a:sym typeface="+mn-lt"/>
              </a:rPr>
              <a:t>此处添加详细文本描述，建议与标题相关并符合整体语言风格，语言描述尽量简洁生动。</a:t>
            </a:r>
            <a:endParaRPr lang="en-US" altLang="zh-CN" dirty="0">
              <a:sym typeface="+mn-lt"/>
            </a:endParaRPr>
          </a:p>
        </p:txBody>
      </p:sp>
      <p:sp>
        <p:nvSpPr>
          <p:cNvPr id="30" name="TextBox 17">
            <a:extLst>
              <a:ext uri="{FF2B5EF4-FFF2-40B4-BE49-F238E27FC236}">
                <a16:creationId xmlns:a16="http://schemas.microsoft.com/office/drawing/2014/main" id="{27A588B5-39B5-4B98-986E-26F560B72070}"/>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745404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89"/>
                                        </p:tgtEl>
                                        <p:attrNameLst>
                                          <p:attrName>style.visibility</p:attrName>
                                        </p:attrNameLst>
                                      </p:cBhvr>
                                      <p:to>
                                        <p:strVal val="visible"/>
                                      </p:to>
                                    </p:set>
                                    <p:anim calcmode="lin" valueType="num">
                                      <p:cBhvr additive="base">
                                        <p:cTn id="13" dur="500" fill="hold"/>
                                        <p:tgtEl>
                                          <p:spTgt spid="189"/>
                                        </p:tgtEl>
                                        <p:attrNameLst>
                                          <p:attrName>ppt_x</p:attrName>
                                        </p:attrNameLst>
                                      </p:cBhvr>
                                      <p:tavLst>
                                        <p:tav tm="0">
                                          <p:val>
                                            <p:strVal val="1+#ppt_w/2"/>
                                          </p:val>
                                        </p:tav>
                                        <p:tav tm="100000">
                                          <p:val>
                                            <p:strVal val="#ppt_x"/>
                                          </p:val>
                                        </p:tav>
                                      </p:tavLst>
                                    </p:anim>
                                    <p:anim calcmode="lin" valueType="num">
                                      <p:cBhvr additive="base">
                                        <p:cTn id="14" dur="500" fill="hold"/>
                                        <p:tgtEl>
                                          <p:spTgt spid="189"/>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 calcmode="lin" valueType="num">
                                      <p:cBhvr additive="base">
                                        <p:cTn id="17" dur="500" fill="hold"/>
                                        <p:tgtEl>
                                          <p:spTgt spid="191"/>
                                        </p:tgtEl>
                                        <p:attrNameLst>
                                          <p:attrName>ppt_x</p:attrName>
                                        </p:attrNameLst>
                                      </p:cBhvr>
                                      <p:tavLst>
                                        <p:tav tm="0">
                                          <p:val>
                                            <p:strVal val="1+#ppt_w/2"/>
                                          </p:val>
                                        </p:tav>
                                        <p:tav tm="100000">
                                          <p:val>
                                            <p:strVal val="#ppt_x"/>
                                          </p:val>
                                        </p:tav>
                                      </p:tavLst>
                                    </p:anim>
                                    <p:anim calcmode="lin" valueType="num">
                                      <p:cBhvr additive="base">
                                        <p:cTn id="18" dur="500" fill="hold"/>
                                        <p:tgtEl>
                                          <p:spTgt spid="19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wipe(up)">
                                      <p:cBhvr>
                                        <p:cTn id="22" dur="500"/>
                                        <p:tgtEl>
                                          <p:spTgt spid="19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animEffect transition="in" filter="wipe(up)">
                                      <p:cBhvr>
                                        <p:cTn id="25"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p:bldP spid="191" grpId="0"/>
      <p:bldP spid="1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439668" y="1386710"/>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17" name="Freeform 49"/>
          <p:cNvSpPr>
            <a:spLocks noEditPoints="1"/>
          </p:cNvSpPr>
          <p:nvPr/>
        </p:nvSpPr>
        <p:spPr bwMode="auto">
          <a:xfrm>
            <a:off x="8157161" y="2865098"/>
            <a:ext cx="1032892" cy="892578"/>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 name="任意多边形 17"/>
          <p:cNvSpPr/>
          <p:nvPr/>
        </p:nvSpPr>
        <p:spPr>
          <a:xfrm>
            <a:off x="-396434" y="2636912"/>
            <a:ext cx="12624828" cy="3281302"/>
          </a:xfrm>
          <a:custGeom>
            <a:avLst/>
            <a:gdLst>
              <a:gd name="connsiteX0" fmla="*/ 0 w 9259747"/>
              <a:gd name="connsiteY0" fmla="*/ 2939970 h 3522147"/>
              <a:gd name="connsiteX1" fmla="*/ 1724628 w 9259747"/>
              <a:gd name="connsiteY1" fmla="*/ 2002421 h 3522147"/>
              <a:gd name="connsiteX2" fmla="*/ 2696901 w 9259747"/>
              <a:gd name="connsiteY2" fmla="*/ 3067291 h 3522147"/>
              <a:gd name="connsiteX3" fmla="*/ 2106592 w 9259747"/>
              <a:gd name="connsiteY3" fmla="*/ 3518704 h 3522147"/>
              <a:gd name="connsiteX4" fmla="*/ 1782501 w 9259747"/>
              <a:gd name="connsiteY4" fmla="*/ 2858947 h 3522147"/>
              <a:gd name="connsiteX5" fmla="*/ 3900668 w 9259747"/>
              <a:gd name="connsiteY5" fmla="*/ 1967696 h 3522147"/>
              <a:gd name="connsiteX6" fmla="*/ 4710896 w 9259747"/>
              <a:gd name="connsiteY6" fmla="*/ 3148314 h 3522147"/>
              <a:gd name="connsiteX7" fmla="*/ 3646025 w 9259747"/>
              <a:gd name="connsiteY7" fmla="*/ 2974694 h 3522147"/>
              <a:gd name="connsiteX8" fmla="*/ 4965539 w 9259747"/>
              <a:gd name="connsiteY8" fmla="*/ 1794076 h 3522147"/>
              <a:gd name="connsiteX9" fmla="*/ 7523544 w 9259747"/>
              <a:gd name="connsiteY9" fmla="*/ 2257064 h 3522147"/>
              <a:gd name="connsiteX10" fmla="*/ 6111433 w 9259747"/>
              <a:gd name="connsiteY10" fmla="*/ 2071869 h 3522147"/>
              <a:gd name="connsiteX11" fmla="*/ 7407797 w 9259747"/>
              <a:gd name="connsiteY11" fmla="*/ 370390 h 3522147"/>
              <a:gd name="connsiteX12" fmla="*/ 9259747 w 9259747"/>
              <a:gd name="connsiteY12" fmla="*/ 0 h 3522147"/>
              <a:gd name="connsiteX0" fmla="*/ 0 w 9259747"/>
              <a:gd name="connsiteY0" fmla="*/ 2939970 h 3522147"/>
              <a:gd name="connsiteX1" fmla="*/ 1724628 w 9259747"/>
              <a:gd name="connsiteY1" fmla="*/ 2002421 h 3522147"/>
              <a:gd name="connsiteX2" fmla="*/ 2696901 w 9259747"/>
              <a:gd name="connsiteY2" fmla="*/ 3067291 h 3522147"/>
              <a:gd name="connsiteX3" fmla="*/ 2106592 w 9259747"/>
              <a:gd name="connsiteY3" fmla="*/ 3518704 h 3522147"/>
              <a:gd name="connsiteX4" fmla="*/ 1782501 w 9259747"/>
              <a:gd name="connsiteY4" fmla="*/ 2858947 h 3522147"/>
              <a:gd name="connsiteX5" fmla="*/ 3900668 w 9259747"/>
              <a:gd name="connsiteY5" fmla="*/ 1967696 h 3522147"/>
              <a:gd name="connsiteX6" fmla="*/ 4710896 w 9259747"/>
              <a:gd name="connsiteY6" fmla="*/ 3148314 h 3522147"/>
              <a:gd name="connsiteX7" fmla="*/ 3646025 w 9259747"/>
              <a:gd name="connsiteY7" fmla="*/ 2974694 h 3522147"/>
              <a:gd name="connsiteX8" fmla="*/ 4965539 w 9259747"/>
              <a:gd name="connsiteY8" fmla="*/ 1794076 h 3522147"/>
              <a:gd name="connsiteX9" fmla="*/ 7523544 w 9259747"/>
              <a:gd name="connsiteY9" fmla="*/ 2257064 h 3522147"/>
              <a:gd name="connsiteX10" fmla="*/ 6111433 w 9259747"/>
              <a:gd name="connsiteY10" fmla="*/ 2071869 h 3522147"/>
              <a:gd name="connsiteX11" fmla="*/ 7407797 w 9259747"/>
              <a:gd name="connsiteY11" fmla="*/ 370390 h 3522147"/>
              <a:gd name="connsiteX12" fmla="*/ 9259747 w 9259747"/>
              <a:gd name="connsiteY12" fmla="*/ 0 h 3522147"/>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40182 w 9299929"/>
              <a:gd name="connsiteY0" fmla="*/ 2939970 h 3532866"/>
              <a:gd name="connsiteX1" fmla="*/ 1764810 w 9299929"/>
              <a:gd name="connsiteY1" fmla="*/ 2002421 h 3532866"/>
              <a:gd name="connsiteX2" fmla="*/ 2737083 w 9299929"/>
              <a:gd name="connsiteY2" fmla="*/ 3067291 h 3532866"/>
              <a:gd name="connsiteX3" fmla="*/ 2146774 w 9299929"/>
              <a:gd name="connsiteY3" fmla="*/ 3518704 h 3532866"/>
              <a:gd name="connsiteX4" fmla="*/ 1822683 w 9299929"/>
              <a:gd name="connsiteY4" fmla="*/ 2858947 h 3532866"/>
              <a:gd name="connsiteX5" fmla="*/ 3940850 w 9299929"/>
              <a:gd name="connsiteY5" fmla="*/ 1967696 h 3532866"/>
              <a:gd name="connsiteX6" fmla="*/ 4751078 w 9299929"/>
              <a:gd name="connsiteY6" fmla="*/ 3148314 h 3532866"/>
              <a:gd name="connsiteX7" fmla="*/ 3686207 w 9299929"/>
              <a:gd name="connsiteY7" fmla="*/ 2974694 h 3532866"/>
              <a:gd name="connsiteX8" fmla="*/ 5005721 w 9299929"/>
              <a:gd name="connsiteY8" fmla="*/ 1794076 h 3532866"/>
              <a:gd name="connsiteX9" fmla="*/ 7563726 w 9299929"/>
              <a:gd name="connsiteY9" fmla="*/ 2257064 h 3532866"/>
              <a:gd name="connsiteX10" fmla="*/ 6151615 w 9299929"/>
              <a:gd name="connsiteY10" fmla="*/ 2071869 h 3532866"/>
              <a:gd name="connsiteX11" fmla="*/ 7447979 w 9299929"/>
              <a:gd name="connsiteY11" fmla="*/ 370390 h 3532866"/>
              <a:gd name="connsiteX12" fmla="*/ 9299929 w 9299929"/>
              <a:gd name="connsiteY12" fmla="*/ 0 h 3532866"/>
              <a:gd name="connsiteX0" fmla="*/ 40182 w 9299929"/>
              <a:gd name="connsiteY0" fmla="*/ 2939970 h 3362588"/>
              <a:gd name="connsiteX1" fmla="*/ 1764810 w 9299929"/>
              <a:gd name="connsiteY1" fmla="*/ 2002421 h 3362588"/>
              <a:gd name="connsiteX2" fmla="*/ 2737083 w 9299929"/>
              <a:gd name="connsiteY2" fmla="*/ 3067291 h 3362588"/>
              <a:gd name="connsiteX3" fmla="*/ 2320394 w 9299929"/>
              <a:gd name="connsiteY3" fmla="*/ 3321935 h 3362588"/>
              <a:gd name="connsiteX4" fmla="*/ 1822683 w 9299929"/>
              <a:gd name="connsiteY4" fmla="*/ 2858947 h 3362588"/>
              <a:gd name="connsiteX5" fmla="*/ 3940850 w 9299929"/>
              <a:gd name="connsiteY5" fmla="*/ 1967696 h 3362588"/>
              <a:gd name="connsiteX6" fmla="*/ 4751078 w 9299929"/>
              <a:gd name="connsiteY6" fmla="*/ 3148314 h 3362588"/>
              <a:gd name="connsiteX7" fmla="*/ 3686207 w 9299929"/>
              <a:gd name="connsiteY7" fmla="*/ 2974694 h 3362588"/>
              <a:gd name="connsiteX8" fmla="*/ 5005721 w 9299929"/>
              <a:gd name="connsiteY8" fmla="*/ 1794076 h 3362588"/>
              <a:gd name="connsiteX9" fmla="*/ 7563726 w 9299929"/>
              <a:gd name="connsiteY9" fmla="*/ 2257064 h 3362588"/>
              <a:gd name="connsiteX10" fmla="*/ 6151615 w 9299929"/>
              <a:gd name="connsiteY10" fmla="*/ 2071869 h 3362588"/>
              <a:gd name="connsiteX11" fmla="*/ 7447979 w 9299929"/>
              <a:gd name="connsiteY11" fmla="*/ 370390 h 3362588"/>
              <a:gd name="connsiteX12" fmla="*/ 9299929 w 9299929"/>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815297 w 9292543"/>
              <a:gd name="connsiteY4" fmla="*/ 2858947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3076 w 9292823"/>
              <a:gd name="connsiteY0" fmla="*/ 2939970 h 3362588"/>
              <a:gd name="connsiteX1" fmla="*/ 1757704 w 9292823"/>
              <a:gd name="connsiteY1" fmla="*/ 2002421 h 3362588"/>
              <a:gd name="connsiteX2" fmla="*/ 2811000 w 9292823"/>
              <a:gd name="connsiteY2" fmla="*/ 2511706 h 3362588"/>
              <a:gd name="connsiteX3" fmla="*/ 2313288 w 9292823"/>
              <a:gd name="connsiteY3" fmla="*/ 3321935 h 3362588"/>
              <a:gd name="connsiteX4" fmla="*/ 1954473 w 9292823"/>
              <a:gd name="connsiteY4" fmla="*/ 2592729 h 3362588"/>
              <a:gd name="connsiteX5" fmla="*/ 3933744 w 9292823"/>
              <a:gd name="connsiteY5" fmla="*/ 1967696 h 3362588"/>
              <a:gd name="connsiteX6" fmla="*/ 4743972 w 9292823"/>
              <a:gd name="connsiteY6" fmla="*/ 3148314 h 3362588"/>
              <a:gd name="connsiteX7" fmla="*/ 3679101 w 9292823"/>
              <a:gd name="connsiteY7" fmla="*/ 2974694 h 3362588"/>
              <a:gd name="connsiteX8" fmla="*/ 4998615 w 9292823"/>
              <a:gd name="connsiteY8" fmla="*/ 1794076 h 3362588"/>
              <a:gd name="connsiteX9" fmla="*/ 7556620 w 9292823"/>
              <a:gd name="connsiteY9" fmla="*/ 2257064 h 3362588"/>
              <a:gd name="connsiteX10" fmla="*/ 6144509 w 9292823"/>
              <a:gd name="connsiteY10" fmla="*/ 2071869 h 3362588"/>
              <a:gd name="connsiteX11" fmla="*/ 7440873 w 9292823"/>
              <a:gd name="connsiteY11" fmla="*/ 370390 h 3362588"/>
              <a:gd name="connsiteX12" fmla="*/ 9292823 w 9292823"/>
              <a:gd name="connsiteY12" fmla="*/ 0 h 3362588"/>
              <a:gd name="connsiteX0" fmla="*/ 33076 w 9292823"/>
              <a:gd name="connsiteY0" fmla="*/ 2939970 h 3362588"/>
              <a:gd name="connsiteX1" fmla="*/ 1757704 w 9292823"/>
              <a:gd name="connsiteY1" fmla="*/ 2002421 h 3362588"/>
              <a:gd name="connsiteX2" fmla="*/ 2811000 w 9292823"/>
              <a:gd name="connsiteY2" fmla="*/ 2511706 h 3362588"/>
              <a:gd name="connsiteX3" fmla="*/ 2313288 w 9292823"/>
              <a:gd name="connsiteY3" fmla="*/ 3321935 h 3362588"/>
              <a:gd name="connsiteX4" fmla="*/ 1850301 w 9292823"/>
              <a:gd name="connsiteY4" fmla="*/ 2592729 h 3362588"/>
              <a:gd name="connsiteX5" fmla="*/ 3933744 w 9292823"/>
              <a:gd name="connsiteY5" fmla="*/ 1967696 h 3362588"/>
              <a:gd name="connsiteX6" fmla="*/ 4743972 w 9292823"/>
              <a:gd name="connsiteY6" fmla="*/ 3148314 h 3362588"/>
              <a:gd name="connsiteX7" fmla="*/ 3679101 w 9292823"/>
              <a:gd name="connsiteY7" fmla="*/ 2974694 h 3362588"/>
              <a:gd name="connsiteX8" fmla="*/ 4998615 w 9292823"/>
              <a:gd name="connsiteY8" fmla="*/ 1794076 h 3362588"/>
              <a:gd name="connsiteX9" fmla="*/ 7556620 w 9292823"/>
              <a:gd name="connsiteY9" fmla="*/ 2257064 h 3362588"/>
              <a:gd name="connsiteX10" fmla="*/ 6144509 w 9292823"/>
              <a:gd name="connsiteY10" fmla="*/ 2071869 h 3362588"/>
              <a:gd name="connsiteX11" fmla="*/ 7440873 w 9292823"/>
              <a:gd name="connsiteY11" fmla="*/ 370390 h 3362588"/>
              <a:gd name="connsiteX12" fmla="*/ 9292823 w 9292823"/>
              <a:gd name="connsiteY12" fmla="*/ 0 h 3362588"/>
              <a:gd name="connsiteX0" fmla="*/ 33076 w 9211800"/>
              <a:gd name="connsiteY0" fmla="*/ 3078866 h 3501484"/>
              <a:gd name="connsiteX1" fmla="*/ 1757704 w 9211800"/>
              <a:gd name="connsiteY1" fmla="*/ 2141317 h 3501484"/>
              <a:gd name="connsiteX2" fmla="*/ 2811000 w 9211800"/>
              <a:gd name="connsiteY2" fmla="*/ 2650602 h 3501484"/>
              <a:gd name="connsiteX3" fmla="*/ 2313288 w 9211800"/>
              <a:gd name="connsiteY3" fmla="*/ 3460831 h 3501484"/>
              <a:gd name="connsiteX4" fmla="*/ 1850301 w 9211800"/>
              <a:gd name="connsiteY4" fmla="*/ 2731625 h 3501484"/>
              <a:gd name="connsiteX5" fmla="*/ 3933744 w 9211800"/>
              <a:gd name="connsiteY5" fmla="*/ 2106592 h 3501484"/>
              <a:gd name="connsiteX6" fmla="*/ 4743972 w 9211800"/>
              <a:gd name="connsiteY6" fmla="*/ 3287210 h 3501484"/>
              <a:gd name="connsiteX7" fmla="*/ 3679101 w 9211800"/>
              <a:gd name="connsiteY7" fmla="*/ 3113590 h 3501484"/>
              <a:gd name="connsiteX8" fmla="*/ 4998615 w 9211800"/>
              <a:gd name="connsiteY8" fmla="*/ 1932972 h 3501484"/>
              <a:gd name="connsiteX9" fmla="*/ 7556620 w 9211800"/>
              <a:gd name="connsiteY9" fmla="*/ 2395960 h 3501484"/>
              <a:gd name="connsiteX10" fmla="*/ 6144509 w 9211800"/>
              <a:gd name="connsiteY10" fmla="*/ 2210765 h 3501484"/>
              <a:gd name="connsiteX11" fmla="*/ 7440873 w 9211800"/>
              <a:gd name="connsiteY11" fmla="*/ 509286 h 3501484"/>
              <a:gd name="connsiteX12" fmla="*/ 9211800 w 9211800"/>
              <a:gd name="connsiteY12" fmla="*/ 0 h 3501484"/>
              <a:gd name="connsiteX0" fmla="*/ 33635 w 9177635"/>
              <a:gd name="connsiteY0" fmla="*/ 3630310 h 3640434"/>
              <a:gd name="connsiteX1" fmla="*/ 1723539 w 9177635"/>
              <a:gd name="connsiteY1" fmla="*/ 2141317 h 3640434"/>
              <a:gd name="connsiteX2" fmla="*/ 2776835 w 9177635"/>
              <a:gd name="connsiteY2" fmla="*/ 2650602 h 3640434"/>
              <a:gd name="connsiteX3" fmla="*/ 2279123 w 9177635"/>
              <a:gd name="connsiteY3" fmla="*/ 3460831 h 3640434"/>
              <a:gd name="connsiteX4" fmla="*/ 1816136 w 9177635"/>
              <a:gd name="connsiteY4" fmla="*/ 2731625 h 3640434"/>
              <a:gd name="connsiteX5" fmla="*/ 3899579 w 9177635"/>
              <a:gd name="connsiteY5" fmla="*/ 2106592 h 3640434"/>
              <a:gd name="connsiteX6" fmla="*/ 4709807 w 9177635"/>
              <a:gd name="connsiteY6" fmla="*/ 3287210 h 3640434"/>
              <a:gd name="connsiteX7" fmla="*/ 3644936 w 9177635"/>
              <a:gd name="connsiteY7" fmla="*/ 3113590 h 3640434"/>
              <a:gd name="connsiteX8" fmla="*/ 4964450 w 9177635"/>
              <a:gd name="connsiteY8" fmla="*/ 1932972 h 3640434"/>
              <a:gd name="connsiteX9" fmla="*/ 7522455 w 9177635"/>
              <a:gd name="connsiteY9" fmla="*/ 2395960 h 3640434"/>
              <a:gd name="connsiteX10" fmla="*/ 6110344 w 9177635"/>
              <a:gd name="connsiteY10" fmla="*/ 2210765 h 3640434"/>
              <a:gd name="connsiteX11" fmla="*/ 7406708 w 9177635"/>
              <a:gd name="connsiteY11" fmla="*/ 509286 h 3640434"/>
              <a:gd name="connsiteX12" fmla="*/ 9177635 w 9177635"/>
              <a:gd name="connsiteY12" fmla="*/ 0 h 364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7635" h="3640434">
                <a:moveTo>
                  <a:pt x="33635" y="3630310"/>
                </a:moveTo>
                <a:cubicBezTo>
                  <a:pt x="-243193" y="3775957"/>
                  <a:pt x="1266339" y="2304602"/>
                  <a:pt x="1723539" y="2141317"/>
                </a:cubicBezTo>
                <a:cubicBezTo>
                  <a:pt x="2180739" y="1978032"/>
                  <a:pt x="2765261" y="2361235"/>
                  <a:pt x="2776835" y="2650602"/>
                </a:cubicBezTo>
                <a:cubicBezTo>
                  <a:pt x="2788409" y="2939969"/>
                  <a:pt x="2439240" y="3447327"/>
                  <a:pt x="2279123" y="3460831"/>
                </a:cubicBezTo>
                <a:cubicBezTo>
                  <a:pt x="2119007" y="3474335"/>
                  <a:pt x="1742829" y="3165675"/>
                  <a:pt x="1816136" y="2731625"/>
                </a:cubicBezTo>
                <a:cubicBezTo>
                  <a:pt x="1889443" y="2297575"/>
                  <a:pt x="3417301" y="2013995"/>
                  <a:pt x="3899579" y="2106592"/>
                </a:cubicBezTo>
                <a:cubicBezTo>
                  <a:pt x="4381857" y="2199189"/>
                  <a:pt x="5064763" y="3003630"/>
                  <a:pt x="4709807" y="3287210"/>
                </a:cubicBezTo>
                <a:cubicBezTo>
                  <a:pt x="4354851" y="3570790"/>
                  <a:pt x="3602496" y="3628663"/>
                  <a:pt x="3644936" y="3113590"/>
                </a:cubicBezTo>
                <a:cubicBezTo>
                  <a:pt x="3687376" y="2598517"/>
                  <a:pt x="4007610" y="2183757"/>
                  <a:pt x="4964450" y="1932972"/>
                </a:cubicBezTo>
                <a:cubicBezTo>
                  <a:pt x="5921290" y="1682187"/>
                  <a:pt x="7723083" y="1454552"/>
                  <a:pt x="7522455" y="2395960"/>
                </a:cubicBezTo>
                <a:cubicBezTo>
                  <a:pt x="7321827" y="3337368"/>
                  <a:pt x="5990739" y="3069221"/>
                  <a:pt x="6110344" y="2210765"/>
                </a:cubicBezTo>
                <a:cubicBezTo>
                  <a:pt x="6229949" y="1352309"/>
                  <a:pt x="6895493" y="877747"/>
                  <a:pt x="7406708" y="509286"/>
                </a:cubicBezTo>
                <a:cubicBezTo>
                  <a:pt x="7917923" y="140825"/>
                  <a:pt x="8847757" y="57873"/>
                  <a:pt x="9177635" y="0"/>
                </a:cubicBezTo>
              </a:path>
            </a:pathLst>
          </a:custGeom>
          <a:noFill/>
          <a:ln w="19050">
            <a:solidFill>
              <a:srgbClr val="43362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 name="Freeform 49"/>
          <p:cNvSpPr>
            <a:spLocks noEditPoints="1"/>
          </p:cNvSpPr>
          <p:nvPr/>
        </p:nvSpPr>
        <p:spPr bwMode="auto">
          <a:xfrm rot="2253655">
            <a:off x="5831917" y="3942513"/>
            <a:ext cx="858767" cy="742107"/>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 name="Freeform 49"/>
          <p:cNvSpPr>
            <a:spLocks noEditPoints="1"/>
          </p:cNvSpPr>
          <p:nvPr/>
        </p:nvSpPr>
        <p:spPr bwMode="auto">
          <a:xfrm rot="203852">
            <a:off x="1912833" y="4844545"/>
            <a:ext cx="582070" cy="502998"/>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 name="Freeform 49"/>
          <p:cNvSpPr>
            <a:spLocks noEditPoints="1"/>
          </p:cNvSpPr>
          <p:nvPr/>
        </p:nvSpPr>
        <p:spPr bwMode="auto">
          <a:xfrm rot="2633297">
            <a:off x="4074356" y="4275786"/>
            <a:ext cx="772641" cy="667681"/>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nvGrpSpPr>
          <p:cNvPr id="31" name="组合 43"/>
          <p:cNvGrpSpPr>
            <a:grpSpLocks/>
          </p:cNvGrpSpPr>
          <p:nvPr/>
        </p:nvGrpSpPr>
        <p:grpSpPr bwMode="auto">
          <a:xfrm>
            <a:off x="704747" y="3485413"/>
            <a:ext cx="2387384" cy="922912"/>
            <a:chOff x="344487" y="1261515"/>
            <a:chExt cx="2073282" cy="690781"/>
          </a:xfrm>
        </p:grpSpPr>
        <p:sp>
          <p:nvSpPr>
            <p:cNvPr id="32"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3"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布置一</a:t>
              </a:r>
            </a:p>
          </p:txBody>
        </p:sp>
      </p:grpSp>
      <p:grpSp>
        <p:nvGrpSpPr>
          <p:cNvPr id="34" name="组合 43"/>
          <p:cNvGrpSpPr>
            <a:grpSpLocks/>
          </p:cNvGrpSpPr>
          <p:nvPr/>
        </p:nvGrpSpPr>
        <p:grpSpPr bwMode="auto">
          <a:xfrm>
            <a:off x="3417609" y="2907606"/>
            <a:ext cx="2387384" cy="922912"/>
            <a:chOff x="344487" y="1261515"/>
            <a:chExt cx="2073282" cy="690781"/>
          </a:xfrm>
        </p:grpSpPr>
        <p:sp>
          <p:nvSpPr>
            <p:cNvPr id="35"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6"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布置二</a:t>
              </a:r>
            </a:p>
          </p:txBody>
        </p:sp>
      </p:grpSp>
      <p:grpSp>
        <p:nvGrpSpPr>
          <p:cNvPr id="37" name="组合 43"/>
          <p:cNvGrpSpPr>
            <a:grpSpLocks/>
          </p:cNvGrpSpPr>
          <p:nvPr/>
        </p:nvGrpSpPr>
        <p:grpSpPr bwMode="auto">
          <a:xfrm>
            <a:off x="6286223" y="4638546"/>
            <a:ext cx="2387384" cy="922912"/>
            <a:chOff x="344487" y="1261515"/>
            <a:chExt cx="2073282" cy="690781"/>
          </a:xfrm>
        </p:grpSpPr>
        <p:sp>
          <p:nvSpPr>
            <p:cNvPr id="38"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9"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布置三</a:t>
              </a:r>
            </a:p>
          </p:txBody>
        </p:sp>
      </p:grpSp>
      <p:grpSp>
        <p:nvGrpSpPr>
          <p:cNvPr id="40" name="组合 43"/>
          <p:cNvGrpSpPr>
            <a:grpSpLocks/>
          </p:cNvGrpSpPr>
          <p:nvPr/>
        </p:nvGrpSpPr>
        <p:grpSpPr bwMode="auto">
          <a:xfrm>
            <a:off x="9515531" y="3307716"/>
            <a:ext cx="2387384" cy="922912"/>
            <a:chOff x="344487" y="1261515"/>
            <a:chExt cx="2073282" cy="690781"/>
          </a:xfrm>
        </p:grpSpPr>
        <p:sp>
          <p:nvSpPr>
            <p:cNvPr id="41"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42"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布置四</a:t>
              </a:r>
            </a:p>
          </p:txBody>
        </p:sp>
      </p:grpSp>
      <p:sp>
        <p:nvSpPr>
          <p:cNvPr id="22" name="TextBox 17">
            <a:extLst>
              <a:ext uri="{FF2B5EF4-FFF2-40B4-BE49-F238E27FC236}">
                <a16:creationId xmlns:a16="http://schemas.microsoft.com/office/drawing/2014/main" id="{757ED76D-AA66-4548-A265-080D91DE300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49298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165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1000"/>
                                        <p:tgtEl>
                                          <p:spTgt spid="18"/>
                                        </p:tgtEl>
                                      </p:cBhvr>
                                    </p:animEffect>
                                  </p:childTnLst>
                                </p:cTn>
                              </p:par>
                              <p:par>
                                <p:cTn id="12" presetID="2" presetClass="entr" presetSubtype="12" fill="hold" grpId="0" nodeType="withEffect">
                                  <p:stCondLst>
                                    <p:cond delay="1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0-#ppt_w/2"/>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0-#ppt_w/2"/>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2650"/>
                            </p:stCondLst>
                            <p:childTnLst>
                              <p:par>
                                <p:cTn id="29" presetID="22" presetClass="entr" presetSubtype="1"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150"/>
                            </p:stCondLst>
                            <p:childTnLst>
                              <p:par>
                                <p:cTn id="33" presetID="22" presetClass="entr" presetSubtype="1"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par>
                          <p:cTn id="36" fill="hold">
                            <p:stCondLst>
                              <p:cond delay="3650"/>
                            </p:stCondLst>
                            <p:childTnLst>
                              <p:par>
                                <p:cTn id="37" presetID="22" presetClass="entr" presetSubtype="1"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childTnLst>
                          </p:cTn>
                        </p:par>
                        <p:par>
                          <p:cTn id="40" fill="hold">
                            <p:stCondLst>
                              <p:cond delay="415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1366" y="4926285"/>
            <a:ext cx="1105241" cy="349826"/>
            <a:chOff x="6741947" y="4557985"/>
            <a:chExt cx="1105241" cy="349826"/>
          </a:xfrm>
          <a:solidFill>
            <a:srgbClr val="C00000"/>
          </a:solidFill>
        </p:grpSpPr>
        <p:sp>
          <p:nvSpPr>
            <p:cNvPr id="130" name="Freeform 1270"/>
            <p:cNvSpPr>
              <a:spLocks/>
            </p:cNvSpPr>
            <p:nvPr/>
          </p:nvSpPr>
          <p:spPr bwMode="auto">
            <a:xfrm>
              <a:off x="6741947" y="4715154"/>
              <a:ext cx="1059613" cy="35491"/>
            </a:xfrm>
            <a:custGeom>
              <a:avLst/>
              <a:gdLst>
                <a:gd name="T0" fmla="*/ 86 w 88"/>
                <a:gd name="T1" fmla="*/ 3 h 3"/>
                <a:gd name="T2" fmla="*/ 1 w 88"/>
                <a:gd name="T3" fmla="*/ 3 h 3"/>
                <a:gd name="T4" fmla="*/ 0 w 88"/>
                <a:gd name="T5" fmla="*/ 1 h 3"/>
                <a:gd name="T6" fmla="*/ 1 w 88"/>
                <a:gd name="T7" fmla="*/ 0 h 3"/>
                <a:gd name="T8" fmla="*/ 86 w 88"/>
                <a:gd name="T9" fmla="*/ 0 h 3"/>
                <a:gd name="T10" fmla="*/ 88 w 88"/>
                <a:gd name="T11" fmla="*/ 1 h 3"/>
                <a:gd name="T12" fmla="*/ 86 w 8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8" h="3">
                  <a:moveTo>
                    <a:pt x="86" y="3"/>
                  </a:moveTo>
                  <a:cubicBezTo>
                    <a:pt x="1" y="3"/>
                    <a:pt x="1" y="3"/>
                    <a:pt x="1" y="3"/>
                  </a:cubicBezTo>
                  <a:cubicBezTo>
                    <a:pt x="0" y="3"/>
                    <a:pt x="0" y="2"/>
                    <a:pt x="0" y="1"/>
                  </a:cubicBezTo>
                  <a:cubicBezTo>
                    <a:pt x="0" y="1"/>
                    <a:pt x="0" y="0"/>
                    <a:pt x="1" y="0"/>
                  </a:cubicBezTo>
                  <a:cubicBezTo>
                    <a:pt x="86" y="0"/>
                    <a:pt x="86" y="0"/>
                    <a:pt x="86" y="0"/>
                  </a:cubicBezTo>
                  <a:cubicBezTo>
                    <a:pt x="87" y="0"/>
                    <a:pt x="88" y="1"/>
                    <a:pt x="88" y="1"/>
                  </a:cubicBezTo>
                  <a:cubicBezTo>
                    <a:pt x="88" y="2"/>
                    <a:pt x="87" y="3"/>
                    <a:pt x="86" y="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72"/>
            <p:cNvSpPr>
              <a:spLocks/>
            </p:cNvSpPr>
            <p:nvPr/>
          </p:nvSpPr>
          <p:spPr bwMode="auto">
            <a:xfrm>
              <a:off x="7573413" y="4557985"/>
              <a:ext cx="273775" cy="349826"/>
            </a:xfrm>
            <a:custGeom>
              <a:avLst/>
              <a:gdLst>
                <a:gd name="T0" fmla="*/ 22 w 23"/>
                <a:gd name="T1" fmla="*/ 16 h 29"/>
                <a:gd name="T2" fmla="*/ 3 w 23"/>
                <a:gd name="T3" fmla="*/ 28 h 29"/>
                <a:gd name="T4" fmla="*/ 0 w 23"/>
                <a:gd name="T5" fmla="*/ 27 h 29"/>
                <a:gd name="T6" fmla="*/ 0 w 23"/>
                <a:gd name="T7" fmla="*/ 2 h 29"/>
                <a:gd name="T8" fmla="*/ 3 w 23"/>
                <a:gd name="T9" fmla="*/ 1 h 29"/>
                <a:gd name="T10" fmla="*/ 22 w 23"/>
                <a:gd name="T11" fmla="*/ 13 h 29"/>
                <a:gd name="T12" fmla="*/ 22 w 23"/>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22" y="16"/>
                  </a:moveTo>
                  <a:cubicBezTo>
                    <a:pt x="3" y="28"/>
                    <a:pt x="3" y="28"/>
                    <a:pt x="3" y="28"/>
                  </a:cubicBezTo>
                  <a:cubicBezTo>
                    <a:pt x="1" y="29"/>
                    <a:pt x="0" y="28"/>
                    <a:pt x="0" y="27"/>
                  </a:cubicBezTo>
                  <a:cubicBezTo>
                    <a:pt x="0" y="2"/>
                    <a:pt x="0" y="2"/>
                    <a:pt x="0" y="2"/>
                  </a:cubicBezTo>
                  <a:cubicBezTo>
                    <a:pt x="0" y="1"/>
                    <a:pt x="1" y="0"/>
                    <a:pt x="3" y="1"/>
                  </a:cubicBezTo>
                  <a:cubicBezTo>
                    <a:pt x="22" y="13"/>
                    <a:pt x="22" y="13"/>
                    <a:pt x="22" y="13"/>
                  </a:cubicBezTo>
                  <a:cubicBezTo>
                    <a:pt x="23" y="14"/>
                    <a:pt x="23" y="15"/>
                    <a:pt x="22"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6211159" y="3222794"/>
            <a:ext cx="1328317" cy="1105244"/>
            <a:chOff x="6001740" y="2854494"/>
            <a:chExt cx="1328317" cy="1105244"/>
          </a:xfrm>
          <a:solidFill>
            <a:srgbClr val="C00000"/>
          </a:solidFill>
        </p:grpSpPr>
        <p:sp>
          <p:nvSpPr>
            <p:cNvPr id="129" name="Freeform 1269"/>
            <p:cNvSpPr>
              <a:spLocks/>
            </p:cNvSpPr>
            <p:nvPr/>
          </p:nvSpPr>
          <p:spPr bwMode="auto">
            <a:xfrm>
              <a:off x="6001740" y="3011663"/>
              <a:ext cx="1318177" cy="948075"/>
            </a:xfrm>
            <a:custGeom>
              <a:avLst/>
              <a:gdLst>
                <a:gd name="T0" fmla="*/ 1 w 110"/>
                <a:gd name="T1" fmla="*/ 79 h 79"/>
                <a:gd name="T2" fmla="*/ 0 w 110"/>
                <a:gd name="T3" fmla="*/ 78 h 79"/>
                <a:gd name="T4" fmla="*/ 0 w 110"/>
                <a:gd name="T5" fmla="*/ 23 h 79"/>
                <a:gd name="T6" fmla="*/ 23 w 110"/>
                <a:gd name="T7" fmla="*/ 0 h 79"/>
                <a:gd name="T8" fmla="*/ 108 w 110"/>
                <a:gd name="T9" fmla="*/ 0 h 79"/>
                <a:gd name="T10" fmla="*/ 110 w 110"/>
                <a:gd name="T11" fmla="*/ 2 h 79"/>
                <a:gd name="T12" fmla="*/ 108 w 110"/>
                <a:gd name="T13" fmla="*/ 3 h 79"/>
                <a:gd name="T14" fmla="*/ 23 w 110"/>
                <a:gd name="T15" fmla="*/ 3 h 79"/>
                <a:gd name="T16" fmla="*/ 3 w 110"/>
                <a:gd name="T17" fmla="*/ 23 h 79"/>
                <a:gd name="T18" fmla="*/ 3 w 110"/>
                <a:gd name="T19" fmla="*/ 78 h 79"/>
                <a:gd name="T20" fmla="*/ 1 w 11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9">
                  <a:moveTo>
                    <a:pt x="1" y="79"/>
                  </a:moveTo>
                  <a:cubicBezTo>
                    <a:pt x="1" y="79"/>
                    <a:pt x="0" y="79"/>
                    <a:pt x="0" y="78"/>
                  </a:cubicBezTo>
                  <a:cubicBezTo>
                    <a:pt x="0" y="23"/>
                    <a:pt x="0" y="23"/>
                    <a:pt x="0" y="23"/>
                  </a:cubicBezTo>
                  <a:cubicBezTo>
                    <a:pt x="0" y="10"/>
                    <a:pt x="10" y="0"/>
                    <a:pt x="23" y="0"/>
                  </a:cubicBezTo>
                  <a:cubicBezTo>
                    <a:pt x="108" y="0"/>
                    <a:pt x="108" y="0"/>
                    <a:pt x="108" y="0"/>
                  </a:cubicBezTo>
                  <a:cubicBezTo>
                    <a:pt x="109" y="0"/>
                    <a:pt x="110" y="1"/>
                    <a:pt x="110" y="2"/>
                  </a:cubicBezTo>
                  <a:cubicBezTo>
                    <a:pt x="110" y="3"/>
                    <a:pt x="109" y="3"/>
                    <a:pt x="108" y="3"/>
                  </a:cubicBezTo>
                  <a:cubicBezTo>
                    <a:pt x="23" y="3"/>
                    <a:pt x="23" y="3"/>
                    <a:pt x="23" y="3"/>
                  </a:cubicBezTo>
                  <a:cubicBezTo>
                    <a:pt x="12" y="3"/>
                    <a:pt x="3" y="12"/>
                    <a:pt x="3" y="23"/>
                  </a:cubicBezTo>
                  <a:cubicBezTo>
                    <a:pt x="3" y="78"/>
                    <a:pt x="3" y="78"/>
                    <a:pt x="3" y="78"/>
                  </a:cubicBezTo>
                  <a:cubicBezTo>
                    <a:pt x="3" y="79"/>
                    <a:pt x="2" y="79"/>
                    <a:pt x="1" y="7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73"/>
            <p:cNvSpPr>
              <a:spLocks/>
            </p:cNvSpPr>
            <p:nvPr/>
          </p:nvSpPr>
          <p:spPr bwMode="auto">
            <a:xfrm>
              <a:off x="7066422" y="2854494"/>
              <a:ext cx="263635" cy="349826"/>
            </a:xfrm>
            <a:custGeom>
              <a:avLst/>
              <a:gdLst>
                <a:gd name="T0" fmla="*/ 21 w 22"/>
                <a:gd name="T1" fmla="*/ 16 h 29"/>
                <a:gd name="T2" fmla="*/ 2 w 22"/>
                <a:gd name="T3" fmla="*/ 28 h 29"/>
                <a:gd name="T4" fmla="*/ 0 w 22"/>
                <a:gd name="T5" fmla="*/ 27 h 29"/>
                <a:gd name="T6" fmla="*/ 0 w 22"/>
                <a:gd name="T7" fmla="*/ 2 h 29"/>
                <a:gd name="T8" fmla="*/ 2 w 22"/>
                <a:gd name="T9" fmla="*/ 1 h 29"/>
                <a:gd name="T10" fmla="*/ 21 w 22"/>
                <a:gd name="T11" fmla="*/ 13 h 29"/>
                <a:gd name="T12" fmla="*/ 2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21" y="16"/>
                  </a:moveTo>
                  <a:cubicBezTo>
                    <a:pt x="2" y="28"/>
                    <a:pt x="2" y="28"/>
                    <a:pt x="2" y="28"/>
                  </a:cubicBezTo>
                  <a:cubicBezTo>
                    <a:pt x="1" y="29"/>
                    <a:pt x="0" y="28"/>
                    <a:pt x="0" y="27"/>
                  </a:cubicBezTo>
                  <a:cubicBezTo>
                    <a:pt x="0" y="2"/>
                    <a:pt x="0" y="2"/>
                    <a:pt x="0" y="2"/>
                  </a:cubicBezTo>
                  <a:cubicBezTo>
                    <a:pt x="0" y="1"/>
                    <a:pt x="1" y="0"/>
                    <a:pt x="2" y="1"/>
                  </a:cubicBezTo>
                  <a:cubicBezTo>
                    <a:pt x="21" y="13"/>
                    <a:pt x="21" y="13"/>
                    <a:pt x="21" y="13"/>
                  </a:cubicBezTo>
                  <a:cubicBezTo>
                    <a:pt x="22" y="14"/>
                    <a:pt x="22" y="15"/>
                    <a:pt x="2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3975330" y="3653738"/>
            <a:ext cx="2007685" cy="674297"/>
            <a:chOff x="3765911" y="3285438"/>
            <a:chExt cx="2007685" cy="674297"/>
          </a:xfrm>
          <a:solidFill>
            <a:srgbClr val="C00000"/>
          </a:solidFill>
        </p:grpSpPr>
        <p:sp>
          <p:nvSpPr>
            <p:cNvPr id="128" name="Freeform 1268"/>
            <p:cNvSpPr>
              <a:spLocks/>
            </p:cNvSpPr>
            <p:nvPr/>
          </p:nvSpPr>
          <p:spPr bwMode="auto">
            <a:xfrm>
              <a:off x="3816610" y="3442604"/>
              <a:ext cx="1956986" cy="517131"/>
            </a:xfrm>
            <a:custGeom>
              <a:avLst/>
              <a:gdLst>
                <a:gd name="T0" fmla="*/ 161 w 163"/>
                <a:gd name="T1" fmla="*/ 43 h 43"/>
                <a:gd name="T2" fmla="*/ 160 w 163"/>
                <a:gd name="T3" fmla="*/ 42 h 43"/>
                <a:gd name="T4" fmla="*/ 160 w 163"/>
                <a:gd name="T5" fmla="*/ 17 h 43"/>
                <a:gd name="T6" fmla="*/ 145 w 163"/>
                <a:gd name="T7" fmla="*/ 3 h 43"/>
                <a:gd name="T8" fmla="*/ 1 w 163"/>
                <a:gd name="T9" fmla="*/ 3 h 43"/>
                <a:gd name="T10" fmla="*/ 0 w 163"/>
                <a:gd name="T11" fmla="*/ 1 h 43"/>
                <a:gd name="T12" fmla="*/ 1 w 163"/>
                <a:gd name="T13" fmla="*/ 0 h 43"/>
                <a:gd name="T14" fmla="*/ 145 w 163"/>
                <a:gd name="T15" fmla="*/ 0 h 43"/>
                <a:gd name="T16" fmla="*/ 163 w 163"/>
                <a:gd name="T17" fmla="*/ 17 h 43"/>
                <a:gd name="T18" fmla="*/ 163 w 163"/>
                <a:gd name="T19" fmla="*/ 42 h 43"/>
                <a:gd name="T20" fmla="*/ 161 w 16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43">
                  <a:moveTo>
                    <a:pt x="161" y="43"/>
                  </a:moveTo>
                  <a:cubicBezTo>
                    <a:pt x="160" y="43"/>
                    <a:pt x="160" y="43"/>
                    <a:pt x="160" y="42"/>
                  </a:cubicBezTo>
                  <a:cubicBezTo>
                    <a:pt x="160" y="17"/>
                    <a:pt x="160" y="17"/>
                    <a:pt x="160" y="17"/>
                  </a:cubicBezTo>
                  <a:cubicBezTo>
                    <a:pt x="160" y="9"/>
                    <a:pt x="153" y="3"/>
                    <a:pt x="145" y="3"/>
                  </a:cubicBezTo>
                  <a:cubicBezTo>
                    <a:pt x="1" y="3"/>
                    <a:pt x="1" y="3"/>
                    <a:pt x="1" y="3"/>
                  </a:cubicBezTo>
                  <a:cubicBezTo>
                    <a:pt x="0" y="3"/>
                    <a:pt x="0" y="2"/>
                    <a:pt x="0" y="1"/>
                  </a:cubicBezTo>
                  <a:cubicBezTo>
                    <a:pt x="0" y="0"/>
                    <a:pt x="0" y="0"/>
                    <a:pt x="1" y="0"/>
                  </a:cubicBezTo>
                  <a:cubicBezTo>
                    <a:pt x="145" y="0"/>
                    <a:pt x="145" y="0"/>
                    <a:pt x="145" y="0"/>
                  </a:cubicBezTo>
                  <a:cubicBezTo>
                    <a:pt x="155" y="0"/>
                    <a:pt x="163" y="7"/>
                    <a:pt x="163" y="17"/>
                  </a:cubicBezTo>
                  <a:cubicBezTo>
                    <a:pt x="163" y="42"/>
                    <a:pt x="163" y="42"/>
                    <a:pt x="163" y="42"/>
                  </a:cubicBezTo>
                  <a:cubicBezTo>
                    <a:pt x="163" y="43"/>
                    <a:pt x="162" y="43"/>
                    <a:pt x="161" y="4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4"/>
            <p:cNvSpPr>
              <a:spLocks/>
            </p:cNvSpPr>
            <p:nvPr/>
          </p:nvSpPr>
          <p:spPr bwMode="auto">
            <a:xfrm>
              <a:off x="3765911" y="3285438"/>
              <a:ext cx="263635" cy="349826"/>
            </a:xfrm>
            <a:custGeom>
              <a:avLst/>
              <a:gdLst>
                <a:gd name="T0" fmla="*/ 1 w 22"/>
                <a:gd name="T1" fmla="*/ 16 h 29"/>
                <a:gd name="T2" fmla="*/ 20 w 22"/>
                <a:gd name="T3" fmla="*/ 28 h 29"/>
                <a:gd name="T4" fmla="*/ 22 w 22"/>
                <a:gd name="T5" fmla="*/ 27 h 29"/>
                <a:gd name="T6" fmla="*/ 22 w 22"/>
                <a:gd name="T7" fmla="*/ 2 h 29"/>
                <a:gd name="T8" fmla="*/ 20 w 22"/>
                <a:gd name="T9" fmla="*/ 1 h 29"/>
                <a:gd name="T10" fmla="*/ 1 w 22"/>
                <a:gd name="T11" fmla="*/ 13 h 29"/>
                <a:gd name="T12" fmla="*/ 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 y="16"/>
                  </a:moveTo>
                  <a:cubicBezTo>
                    <a:pt x="20" y="28"/>
                    <a:pt x="20" y="28"/>
                    <a:pt x="20" y="28"/>
                  </a:cubicBezTo>
                  <a:cubicBezTo>
                    <a:pt x="21" y="29"/>
                    <a:pt x="22" y="28"/>
                    <a:pt x="22" y="27"/>
                  </a:cubicBezTo>
                  <a:cubicBezTo>
                    <a:pt x="22" y="2"/>
                    <a:pt x="22" y="2"/>
                    <a:pt x="22" y="2"/>
                  </a:cubicBezTo>
                  <a:cubicBezTo>
                    <a:pt x="22" y="1"/>
                    <a:pt x="21" y="0"/>
                    <a:pt x="20" y="1"/>
                  </a:cubicBezTo>
                  <a:cubicBezTo>
                    <a:pt x="1" y="13"/>
                    <a:pt x="1" y="13"/>
                    <a:pt x="1" y="13"/>
                  </a:cubicBezTo>
                  <a:cubicBezTo>
                    <a:pt x="0" y="14"/>
                    <a:pt x="0" y="15"/>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3377080" y="4457314"/>
            <a:ext cx="1992477" cy="826397"/>
            <a:chOff x="3167661" y="4089014"/>
            <a:chExt cx="1992477" cy="826397"/>
          </a:xfrm>
          <a:solidFill>
            <a:srgbClr val="C00000"/>
          </a:solidFill>
        </p:grpSpPr>
        <p:sp>
          <p:nvSpPr>
            <p:cNvPr id="131" name="Freeform 1271"/>
            <p:cNvSpPr>
              <a:spLocks/>
            </p:cNvSpPr>
            <p:nvPr/>
          </p:nvSpPr>
          <p:spPr bwMode="auto">
            <a:xfrm>
              <a:off x="3228500" y="4241111"/>
              <a:ext cx="1931638" cy="674300"/>
            </a:xfrm>
            <a:custGeom>
              <a:avLst/>
              <a:gdLst>
                <a:gd name="T0" fmla="*/ 159 w 161"/>
                <a:gd name="T1" fmla="*/ 56 h 56"/>
                <a:gd name="T2" fmla="*/ 123 w 161"/>
                <a:gd name="T3" fmla="*/ 56 h 56"/>
                <a:gd name="T4" fmla="*/ 104 w 161"/>
                <a:gd name="T5" fmla="*/ 37 h 56"/>
                <a:gd name="T6" fmla="*/ 104 w 161"/>
                <a:gd name="T7" fmla="*/ 20 h 56"/>
                <a:gd name="T8" fmla="*/ 88 w 161"/>
                <a:gd name="T9" fmla="*/ 3 h 56"/>
                <a:gd name="T10" fmla="*/ 1 w 161"/>
                <a:gd name="T11" fmla="*/ 3 h 56"/>
                <a:gd name="T12" fmla="*/ 0 w 161"/>
                <a:gd name="T13" fmla="*/ 1 h 56"/>
                <a:gd name="T14" fmla="*/ 1 w 161"/>
                <a:gd name="T15" fmla="*/ 0 h 56"/>
                <a:gd name="T16" fmla="*/ 88 w 161"/>
                <a:gd name="T17" fmla="*/ 0 h 56"/>
                <a:gd name="T18" fmla="*/ 108 w 161"/>
                <a:gd name="T19" fmla="*/ 20 h 56"/>
                <a:gd name="T20" fmla="*/ 108 w 161"/>
                <a:gd name="T21" fmla="*/ 37 h 56"/>
                <a:gd name="T22" fmla="*/ 123 w 161"/>
                <a:gd name="T23" fmla="*/ 53 h 56"/>
                <a:gd name="T24" fmla="*/ 159 w 161"/>
                <a:gd name="T25" fmla="*/ 53 h 56"/>
                <a:gd name="T26" fmla="*/ 161 w 161"/>
                <a:gd name="T27" fmla="*/ 55 h 56"/>
                <a:gd name="T28" fmla="*/ 159 w 161"/>
                <a:gd name="T2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56">
                  <a:moveTo>
                    <a:pt x="159" y="56"/>
                  </a:moveTo>
                  <a:cubicBezTo>
                    <a:pt x="123" y="56"/>
                    <a:pt x="123" y="56"/>
                    <a:pt x="123" y="56"/>
                  </a:cubicBezTo>
                  <a:cubicBezTo>
                    <a:pt x="113" y="56"/>
                    <a:pt x="104" y="48"/>
                    <a:pt x="104" y="37"/>
                  </a:cubicBezTo>
                  <a:cubicBezTo>
                    <a:pt x="104" y="20"/>
                    <a:pt x="104" y="20"/>
                    <a:pt x="104" y="20"/>
                  </a:cubicBezTo>
                  <a:cubicBezTo>
                    <a:pt x="104" y="10"/>
                    <a:pt x="97" y="3"/>
                    <a:pt x="88" y="3"/>
                  </a:cubicBezTo>
                  <a:cubicBezTo>
                    <a:pt x="1" y="3"/>
                    <a:pt x="1" y="3"/>
                    <a:pt x="1" y="3"/>
                  </a:cubicBezTo>
                  <a:cubicBezTo>
                    <a:pt x="1" y="3"/>
                    <a:pt x="0" y="2"/>
                    <a:pt x="0" y="1"/>
                  </a:cubicBezTo>
                  <a:cubicBezTo>
                    <a:pt x="0" y="1"/>
                    <a:pt x="1" y="0"/>
                    <a:pt x="1" y="0"/>
                  </a:cubicBezTo>
                  <a:cubicBezTo>
                    <a:pt x="88" y="0"/>
                    <a:pt x="88" y="0"/>
                    <a:pt x="88" y="0"/>
                  </a:cubicBezTo>
                  <a:cubicBezTo>
                    <a:pt x="99" y="0"/>
                    <a:pt x="108" y="9"/>
                    <a:pt x="108" y="20"/>
                  </a:cubicBezTo>
                  <a:cubicBezTo>
                    <a:pt x="108" y="37"/>
                    <a:pt x="108" y="37"/>
                    <a:pt x="108" y="37"/>
                  </a:cubicBezTo>
                  <a:cubicBezTo>
                    <a:pt x="108" y="46"/>
                    <a:pt x="115" y="53"/>
                    <a:pt x="123" y="53"/>
                  </a:cubicBezTo>
                  <a:cubicBezTo>
                    <a:pt x="159" y="53"/>
                    <a:pt x="159" y="53"/>
                    <a:pt x="159" y="53"/>
                  </a:cubicBezTo>
                  <a:cubicBezTo>
                    <a:pt x="160" y="53"/>
                    <a:pt x="161" y="54"/>
                    <a:pt x="161" y="55"/>
                  </a:cubicBezTo>
                  <a:cubicBezTo>
                    <a:pt x="161" y="56"/>
                    <a:pt x="160" y="56"/>
                    <a:pt x="159" y="5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76"/>
            <p:cNvSpPr>
              <a:spLocks/>
            </p:cNvSpPr>
            <p:nvPr/>
          </p:nvSpPr>
          <p:spPr bwMode="auto">
            <a:xfrm>
              <a:off x="3167661" y="4089014"/>
              <a:ext cx="273775" cy="344754"/>
            </a:xfrm>
            <a:custGeom>
              <a:avLst/>
              <a:gdLst>
                <a:gd name="T0" fmla="*/ 1 w 23"/>
                <a:gd name="T1" fmla="*/ 16 h 29"/>
                <a:gd name="T2" fmla="*/ 20 w 23"/>
                <a:gd name="T3" fmla="*/ 28 h 29"/>
                <a:gd name="T4" fmla="*/ 23 w 23"/>
                <a:gd name="T5" fmla="*/ 27 h 29"/>
                <a:gd name="T6" fmla="*/ 23 w 23"/>
                <a:gd name="T7" fmla="*/ 2 h 29"/>
                <a:gd name="T8" fmla="*/ 20 w 23"/>
                <a:gd name="T9" fmla="*/ 1 h 29"/>
                <a:gd name="T10" fmla="*/ 1 w 23"/>
                <a:gd name="T11" fmla="*/ 13 h 29"/>
                <a:gd name="T12" fmla="*/ 1 w 23"/>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1" y="16"/>
                  </a:moveTo>
                  <a:cubicBezTo>
                    <a:pt x="20" y="28"/>
                    <a:pt x="20" y="28"/>
                    <a:pt x="20" y="28"/>
                  </a:cubicBezTo>
                  <a:cubicBezTo>
                    <a:pt x="21" y="29"/>
                    <a:pt x="23" y="28"/>
                    <a:pt x="23" y="27"/>
                  </a:cubicBezTo>
                  <a:cubicBezTo>
                    <a:pt x="23" y="2"/>
                    <a:pt x="23" y="2"/>
                    <a:pt x="23" y="2"/>
                  </a:cubicBezTo>
                  <a:cubicBezTo>
                    <a:pt x="23" y="1"/>
                    <a:pt x="21" y="0"/>
                    <a:pt x="20" y="1"/>
                  </a:cubicBezTo>
                  <a:cubicBezTo>
                    <a:pt x="1" y="13"/>
                    <a:pt x="1" y="13"/>
                    <a:pt x="1" y="13"/>
                  </a:cubicBezTo>
                  <a:cubicBezTo>
                    <a:pt x="0" y="14"/>
                    <a:pt x="0" y="15"/>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5273227" y="2984510"/>
            <a:ext cx="841605" cy="1343525"/>
            <a:chOff x="5063808" y="2616210"/>
            <a:chExt cx="841605" cy="1343525"/>
          </a:xfrm>
          <a:solidFill>
            <a:srgbClr val="C00000"/>
          </a:solidFill>
        </p:grpSpPr>
        <p:sp>
          <p:nvSpPr>
            <p:cNvPr id="135" name="Freeform 1275"/>
            <p:cNvSpPr>
              <a:spLocks/>
            </p:cNvSpPr>
            <p:nvPr/>
          </p:nvSpPr>
          <p:spPr bwMode="auto">
            <a:xfrm>
              <a:off x="5063808" y="2616210"/>
              <a:ext cx="263635" cy="344754"/>
            </a:xfrm>
            <a:custGeom>
              <a:avLst/>
              <a:gdLst>
                <a:gd name="T0" fmla="*/ 1 w 22"/>
                <a:gd name="T1" fmla="*/ 16 h 29"/>
                <a:gd name="T2" fmla="*/ 20 w 22"/>
                <a:gd name="T3" fmla="*/ 29 h 29"/>
                <a:gd name="T4" fmla="*/ 22 w 22"/>
                <a:gd name="T5" fmla="*/ 27 h 29"/>
                <a:gd name="T6" fmla="*/ 22 w 22"/>
                <a:gd name="T7" fmla="*/ 3 h 29"/>
                <a:gd name="T8" fmla="*/ 20 w 22"/>
                <a:gd name="T9" fmla="*/ 1 h 29"/>
                <a:gd name="T10" fmla="*/ 1 w 22"/>
                <a:gd name="T11" fmla="*/ 13 h 29"/>
                <a:gd name="T12" fmla="*/ 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 y="16"/>
                  </a:moveTo>
                  <a:cubicBezTo>
                    <a:pt x="20" y="29"/>
                    <a:pt x="20" y="29"/>
                    <a:pt x="20" y="29"/>
                  </a:cubicBezTo>
                  <a:cubicBezTo>
                    <a:pt x="21" y="29"/>
                    <a:pt x="22" y="28"/>
                    <a:pt x="22" y="27"/>
                  </a:cubicBezTo>
                  <a:cubicBezTo>
                    <a:pt x="22" y="3"/>
                    <a:pt x="22" y="3"/>
                    <a:pt x="22" y="3"/>
                  </a:cubicBezTo>
                  <a:cubicBezTo>
                    <a:pt x="22" y="1"/>
                    <a:pt x="21" y="0"/>
                    <a:pt x="20" y="1"/>
                  </a:cubicBezTo>
                  <a:cubicBezTo>
                    <a:pt x="1" y="13"/>
                    <a:pt x="1" y="13"/>
                    <a:pt x="1" y="13"/>
                  </a:cubicBezTo>
                  <a:cubicBezTo>
                    <a:pt x="0" y="14"/>
                    <a:pt x="0" y="16"/>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78"/>
            <p:cNvSpPr>
              <a:spLocks/>
            </p:cNvSpPr>
            <p:nvPr/>
          </p:nvSpPr>
          <p:spPr bwMode="auto">
            <a:xfrm>
              <a:off x="5185486" y="2773376"/>
              <a:ext cx="719927" cy="1186359"/>
            </a:xfrm>
            <a:custGeom>
              <a:avLst/>
              <a:gdLst>
                <a:gd name="T0" fmla="*/ 59 w 60"/>
                <a:gd name="T1" fmla="*/ 99 h 99"/>
                <a:gd name="T2" fmla="*/ 57 w 60"/>
                <a:gd name="T3" fmla="*/ 98 h 99"/>
                <a:gd name="T4" fmla="*/ 57 w 60"/>
                <a:gd name="T5" fmla="*/ 19 h 99"/>
                <a:gd name="T6" fmla="*/ 30 w 60"/>
                <a:gd name="T7" fmla="*/ 3 h 99"/>
                <a:gd name="T8" fmla="*/ 2 w 60"/>
                <a:gd name="T9" fmla="*/ 3 h 99"/>
                <a:gd name="T10" fmla="*/ 0 w 60"/>
                <a:gd name="T11" fmla="*/ 2 h 99"/>
                <a:gd name="T12" fmla="*/ 2 w 60"/>
                <a:gd name="T13" fmla="*/ 0 h 99"/>
                <a:gd name="T14" fmla="*/ 30 w 60"/>
                <a:gd name="T15" fmla="*/ 0 h 99"/>
                <a:gd name="T16" fmla="*/ 60 w 60"/>
                <a:gd name="T17" fmla="*/ 19 h 99"/>
                <a:gd name="T18" fmla="*/ 60 w 60"/>
                <a:gd name="T19" fmla="*/ 98 h 99"/>
                <a:gd name="T20" fmla="*/ 59 w 60"/>
                <a:gd name="T2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99">
                  <a:moveTo>
                    <a:pt x="59" y="99"/>
                  </a:moveTo>
                  <a:cubicBezTo>
                    <a:pt x="58" y="99"/>
                    <a:pt x="57" y="99"/>
                    <a:pt x="57" y="98"/>
                  </a:cubicBezTo>
                  <a:cubicBezTo>
                    <a:pt x="57" y="19"/>
                    <a:pt x="57" y="19"/>
                    <a:pt x="57" y="19"/>
                  </a:cubicBezTo>
                  <a:cubicBezTo>
                    <a:pt x="57" y="9"/>
                    <a:pt x="47" y="3"/>
                    <a:pt x="30" y="3"/>
                  </a:cubicBezTo>
                  <a:cubicBezTo>
                    <a:pt x="2" y="3"/>
                    <a:pt x="2" y="3"/>
                    <a:pt x="2" y="3"/>
                  </a:cubicBezTo>
                  <a:cubicBezTo>
                    <a:pt x="1" y="3"/>
                    <a:pt x="0" y="3"/>
                    <a:pt x="0" y="2"/>
                  </a:cubicBezTo>
                  <a:cubicBezTo>
                    <a:pt x="0" y="1"/>
                    <a:pt x="1" y="0"/>
                    <a:pt x="2" y="0"/>
                  </a:cubicBezTo>
                  <a:cubicBezTo>
                    <a:pt x="30" y="0"/>
                    <a:pt x="30" y="0"/>
                    <a:pt x="30" y="0"/>
                  </a:cubicBezTo>
                  <a:cubicBezTo>
                    <a:pt x="58" y="0"/>
                    <a:pt x="60" y="13"/>
                    <a:pt x="60" y="19"/>
                  </a:cubicBezTo>
                  <a:cubicBezTo>
                    <a:pt x="60" y="98"/>
                    <a:pt x="60" y="98"/>
                    <a:pt x="60" y="98"/>
                  </a:cubicBezTo>
                  <a:cubicBezTo>
                    <a:pt x="60" y="99"/>
                    <a:pt x="60" y="99"/>
                    <a:pt x="59" y="9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5247879" y="4328035"/>
            <a:ext cx="2492943" cy="1967126"/>
            <a:chOff x="5038460" y="3959735"/>
            <a:chExt cx="2492943" cy="1967126"/>
          </a:xfrm>
        </p:grpSpPr>
        <p:sp>
          <p:nvSpPr>
            <p:cNvPr id="32" name="Freeform 310"/>
            <p:cNvSpPr>
              <a:spLocks noEditPoints="1"/>
            </p:cNvSpPr>
            <p:nvPr/>
          </p:nvSpPr>
          <p:spPr bwMode="auto">
            <a:xfrm>
              <a:off x="5149998" y="3959735"/>
              <a:ext cx="1571673" cy="1115381"/>
            </a:xfrm>
            <a:custGeom>
              <a:avLst/>
              <a:gdLst>
                <a:gd name="T0" fmla="*/ 66 w 131"/>
                <a:gd name="T1" fmla="*/ 12 h 93"/>
                <a:gd name="T2" fmla="*/ 89 w 131"/>
                <a:gd name="T3" fmla="*/ 12 h 93"/>
                <a:gd name="T4" fmla="*/ 120 w 131"/>
                <a:gd name="T5" fmla="*/ 17 h 93"/>
                <a:gd name="T6" fmla="*/ 120 w 131"/>
                <a:gd name="T7" fmla="*/ 75 h 93"/>
                <a:gd name="T8" fmla="*/ 45 w 131"/>
                <a:gd name="T9" fmla="*/ 75 h 93"/>
                <a:gd name="T10" fmla="*/ 35 w 131"/>
                <a:gd name="T11" fmla="*/ 75 h 93"/>
                <a:gd name="T12" fmla="*/ 20 w 131"/>
                <a:gd name="T13" fmla="*/ 75 h 93"/>
                <a:gd name="T14" fmla="*/ 13 w 131"/>
                <a:gd name="T15" fmla="*/ 12 h 93"/>
                <a:gd name="T16" fmla="*/ 14 w 131"/>
                <a:gd name="T17" fmla="*/ 9 h 93"/>
                <a:gd name="T18" fmla="*/ 10 w 131"/>
                <a:gd name="T19" fmla="*/ 76 h 93"/>
                <a:gd name="T20" fmla="*/ 121 w 131"/>
                <a:gd name="T21" fmla="*/ 77 h 93"/>
                <a:gd name="T22" fmla="*/ 122 w 131"/>
                <a:gd name="T23" fmla="*/ 10 h 93"/>
                <a:gd name="T24" fmla="*/ 5 w 131"/>
                <a:gd name="T25" fmla="*/ 3 h 93"/>
                <a:gd name="T26" fmla="*/ 2 w 131"/>
                <a:gd name="T27" fmla="*/ 85 h 93"/>
                <a:gd name="T28" fmla="*/ 4 w 131"/>
                <a:gd name="T29" fmla="*/ 84 h 93"/>
                <a:gd name="T30" fmla="*/ 7 w 131"/>
                <a:gd name="T31" fmla="*/ 5 h 93"/>
                <a:gd name="T32" fmla="*/ 29 w 131"/>
                <a:gd name="T33" fmla="*/ 3 h 93"/>
                <a:gd name="T34" fmla="*/ 128 w 131"/>
                <a:gd name="T35" fmla="*/ 20 h 93"/>
                <a:gd name="T36" fmla="*/ 128 w 131"/>
                <a:gd name="T37" fmla="*/ 85 h 93"/>
                <a:gd name="T38" fmla="*/ 104 w 131"/>
                <a:gd name="T39" fmla="*/ 90 h 93"/>
                <a:gd name="T40" fmla="*/ 19 w 131"/>
                <a:gd name="T41" fmla="*/ 91 h 93"/>
                <a:gd name="T42" fmla="*/ 8 w 131"/>
                <a:gd name="T43" fmla="*/ 91 h 93"/>
                <a:gd name="T44" fmla="*/ 9 w 131"/>
                <a:gd name="T45" fmla="*/ 92 h 93"/>
                <a:gd name="T46" fmla="*/ 15 w 131"/>
                <a:gd name="T47" fmla="*/ 92 h 93"/>
                <a:gd name="T48" fmla="*/ 17 w 131"/>
                <a:gd name="T49" fmla="*/ 92 h 93"/>
                <a:gd name="T50" fmla="*/ 18 w 131"/>
                <a:gd name="T51" fmla="*/ 93 h 93"/>
                <a:gd name="T52" fmla="*/ 23 w 131"/>
                <a:gd name="T53" fmla="*/ 91 h 93"/>
                <a:gd name="T54" fmla="*/ 26 w 131"/>
                <a:gd name="T55" fmla="*/ 93 h 93"/>
                <a:gd name="T56" fmla="*/ 29 w 131"/>
                <a:gd name="T57" fmla="*/ 92 h 93"/>
                <a:gd name="T58" fmla="*/ 34 w 131"/>
                <a:gd name="T59" fmla="*/ 90 h 93"/>
                <a:gd name="T60" fmla="*/ 35 w 131"/>
                <a:gd name="T61" fmla="*/ 92 h 93"/>
                <a:gd name="T62" fmla="*/ 40 w 131"/>
                <a:gd name="T63" fmla="*/ 90 h 93"/>
                <a:gd name="T64" fmla="*/ 44 w 131"/>
                <a:gd name="T65" fmla="*/ 92 h 93"/>
                <a:gd name="T66" fmla="*/ 47 w 131"/>
                <a:gd name="T67" fmla="*/ 92 h 93"/>
                <a:gd name="T68" fmla="*/ 51 w 131"/>
                <a:gd name="T69" fmla="*/ 90 h 93"/>
                <a:gd name="T70" fmla="*/ 52 w 131"/>
                <a:gd name="T71" fmla="*/ 93 h 93"/>
                <a:gd name="T72" fmla="*/ 60 w 131"/>
                <a:gd name="T73" fmla="*/ 90 h 93"/>
                <a:gd name="T74" fmla="*/ 64 w 131"/>
                <a:gd name="T75" fmla="*/ 91 h 93"/>
                <a:gd name="T76" fmla="*/ 65 w 131"/>
                <a:gd name="T77" fmla="*/ 93 h 93"/>
                <a:gd name="T78" fmla="*/ 69 w 131"/>
                <a:gd name="T79" fmla="*/ 92 h 93"/>
                <a:gd name="T80" fmla="*/ 71 w 131"/>
                <a:gd name="T81" fmla="*/ 92 h 93"/>
                <a:gd name="T82" fmla="*/ 75 w 131"/>
                <a:gd name="T83" fmla="*/ 93 h 93"/>
                <a:gd name="T84" fmla="*/ 78 w 131"/>
                <a:gd name="T85" fmla="*/ 91 h 93"/>
                <a:gd name="T86" fmla="*/ 80 w 131"/>
                <a:gd name="T87" fmla="*/ 92 h 93"/>
                <a:gd name="T88" fmla="*/ 83 w 131"/>
                <a:gd name="T89" fmla="*/ 93 h 93"/>
                <a:gd name="T90" fmla="*/ 86 w 131"/>
                <a:gd name="T91" fmla="*/ 92 h 93"/>
                <a:gd name="T92" fmla="*/ 92 w 131"/>
                <a:gd name="T93" fmla="*/ 91 h 93"/>
                <a:gd name="T94" fmla="*/ 94 w 131"/>
                <a:gd name="T95" fmla="*/ 93 h 93"/>
                <a:gd name="T96" fmla="*/ 98 w 131"/>
                <a:gd name="T97" fmla="*/ 92 h 93"/>
                <a:gd name="T98" fmla="*/ 103 w 131"/>
                <a:gd name="T99" fmla="*/ 91 h 93"/>
                <a:gd name="T100" fmla="*/ 104 w 131"/>
                <a:gd name="T101" fmla="*/ 93 h 93"/>
                <a:gd name="T102" fmla="*/ 109 w 131"/>
                <a:gd name="T103" fmla="*/ 91 h 93"/>
                <a:gd name="T104" fmla="*/ 113 w 131"/>
                <a:gd name="T105" fmla="*/ 92 h 93"/>
                <a:gd name="T106" fmla="*/ 114 w 131"/>
                <a:gd name="T107" fmla="*/ 93 h 93"/>
                <a:gd name="T108" fmla="*/ 120 w 131"/>
                <a:gd name="T109" fmla="*/ 91 h 93"/>
                <a:gd name="T110" fmla="*/ 124 w 131"/>
                <a:gd name="T111" fmla="*/ 90 h 93"/>
                <a:gd name="T112" fmla="*/ 125 w 131"/>
                <a:gd name="T113" fmla="*/ 91 h 93"/>
                <a:gd name="T114" fmla="*/ 129 w 131"/>
                <a:gd name="T115" fmla="*/ 84 h 93"/>
                <a:gd name="T116" fmla="*/ 130 w 131"/>
                <a:gd name="T117" fmla="*/ 61 h 93"/>
                <a:gd name="T118" fmla="*/ 123 w 131"/>
                <a:gd name="T119"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 h="93">
                  <a:moveTo>
                    <a:pt x="120" y="9"/>
                  </a:moveTo>
                  <a:cubicBezTo>
                    <a:pt x="66" y="9"/>
                    <a:pt x="66" y="9"/>
                    <a:pt x="66" y="9"/>
                  </a:cubicBezTo>
                  <a:cubicBezTo>
                    <a:pt x="67" y="10"/>
                    <a:pt x="67" y="10"/>
                    <a:pt x="67" y="10"/>
                  </a:cubicBezTo>
                  <a:cubicBezTo>
                    <a:pt x="67" y="11"/>
                    <a:pt x="66" y="11"/>
                    <a:pt x="66" y="12"/>
                  </a:cubicBezTo>
                  <a:cubicBezTo>
                    <a:pt x="85" y="12"/>
                    <a:pt x="85" y="12"/>
                    <a:pt x="85" y="12"/>
                  </a:cubicBezTo>
                  <a:cubicBezTo>
                    <a:pt x="86" y="11"/>
                    <a:pt x="87" y="10"/>
                    <a:pt x="87" y="9"/>
                  </a:cubicBezTo>
                  <a:cubicBezTo>
                    <a:pt x="89" y="11"/>
                    <a:pt x="89" y="11"/>
                    <a:pt x="89" y="11"/>
                  </a:cubicBezTo>
                  <a:cubicBezTo>
                    <a:pt x="89" y="11"/>
                    <a:pt x="89" y="11"/>
                    <a:pt x="89" y="12"/>
                  </a:cubicBezTo>
                  <a:cubicBezTo>
                    <a:pt x="108" y="12"/>
                    <a:pt x="108" y="12"/>
                    <a:pt x="108" y="12"/>
                  </a:cubicBezTo>
                  <a:cubicBezTo>
                    <a:pt x="120" y="12"/>
                    <a:pt x="120" y="12"/>
                    <a:pt x="120" y="12"/>
                  </a:cubicBezTo>
                  <a:cubicBezTo>
                    <a:pt x="120" y="12"/>
                    <a:pt x="120" y="15"/>
                    <a:pt x="120" y="16"/>
                  </a:cubicBezTo>
                  <a:cubicBezTo>
                    <a:pt x="120" y="16"/>
                    <a:pt x="120" y="17"/>
                    <a:pt x="120" y="17"/>
                  </a:cubicBezTo>
                  <a:cubicBezTo>
                    <a:pt x="120" y="42"/>
                    <a:pt x="120" y="42"/>
                    <a:pt x="120" y="42"/>
                  </a:cubicBezTo>
                  <a:cubicBezTo>
                    <a:pt x="121" y="43"/>
                    <a:pt x="121" y="43"/>
                    <a:pt x="121" y="43"/>
                  </a:cubicBezTo>
                  <a:cubicBezTo>
                    <a:pt x="121" y="44"/>
                    <a:pt x="120" y="44"/>
                    <a:pt x="120" y="45"/>
                  </a:cubicBezTo>
                  <a:cubicBezTo>
                    <a:pt x="120" y="75"/>
                    <a:pt x="120" y="75"/>
                    <a:pt x="120" y="75"/>
                  </a:cubicBezTo>
                  <a:cubicBezTo>
                    <a:pt x="100" y="75"/>
                    <a:pt x="100" y="75"/>
                    <a:pt x="100" y="75"/>
                  </a:cubicBezTo>
                  <a:cubicBezTo>
                    <a:pt x="100" y="75"/>
                    <a:pt x="100" y="75"/>
                    <a:pt x="100" y="76"/>
                  </a:cubicBezTo>
                  <a:cubicBezTo>
                    <a:pt x="99" y="75"/>
                    <a:pt x="99" y="75"/>
                    <a:pt x="99" y="75"/>
                  </a:cubicBezTo>
                  <a:cubicBezTo>
                    <a:pt x="45" y="75"/>
                    <a:pt x="45" y="75"/>
                    <a:pt x="45" y="75"/>
                  </a:cubicBezTo>
                  <a:cubicBezTo>
                    <a:pt x="45" y="75"/>
                    <a:pt x="44" y="76"/>
                    <a:pt x="44" y="76"/>
                  </a:cubicBezTo>
                  <a:cubicBezTo>
                    <a:pt x="42" y="75"/>
                    <a:pt x="42" y="75"/>
                    <a:pt x="42" y="75"/>
                  </a:cubicBezTo>
                  <a:cubicBezTo>
                    <a:pt x="37" y="75"/>
                    <a:pt x="37" y="75"/>
                    <a:pt x="37" y="75"/>
                  </a:cubicBezTo>
                  <a:cubicBezTo>
                    <a:pt x="35" y="75"/>
                    <a:pt x="35" y="75"/>
                    <a:pt x="35" y="75"/>
                  </a:cubicBezTo>
                  <a:cubicBezTo>
                    <a:pt x="32" y="75"/>
                    <a:pt x="27" y="75"/>
                    <a:pt x="23" y="75"/>
                  </a:cubicBezTo>
                  <a:cubicBezTo>
                    <a:pt x="22" y="75"/>
                    <a:pt x="22" y="75"/>
                    <a:pt x="22" y="75"/>
                  </a:cubicBezTo>
                  <a:cubicBezTo>
                    <a:pt x="22" y="75"/>
                    <a:pt x="22" y="75"/>
                    <a:pt x="21" y="76"/>
                  </a:cubicBezTo>
                  <a:cubicBezTo>
                    <a:pt x="20" y="75"/>
                    <a:pt x="20" y="75"/>
                    <a:pt x="20" y="75"/>
                  </a:cubicBezTo>
                  <a:cubicBezTo>
                    <a:pt x="15" y="75"/>
                    <a:pt x="13" y="75"/>
                    <a:pt x="12" y="75"/>
                  </a:cubicBezTo>
                  <a:cubicBezTo>
                    <a:pt x="12" y="34"/>
                    <a:pt x="12" y="34"/>
                    <a:pt x="12" y="34"/>
                  </a:cubicBezTo>
                  <a:cubicBezTo>
                    <a:pt x="12" y="32"/>
                    <a:pt x="12" y="31"/>
                    <a:pt x="12" y="29"/>
                  </a:cubicBezTo>
                  <a:cubicBezTo>
                    <a:pt x="11" y="23"/>
                    <a:pt x="11" y="15"/>
                    <a:pt x="13" y="12"/>
                  </a:cubicBezTo>
                  <a:cubicBezTo>
                    <a:pt x="13" y="12"/>
                    <a:pt x="13" y="12"/>
                    <a:pt x="14" y="12"/>
                  </a:cubicBezTo>
                  <a:cubicBezTo>
                    <a:pt x="63" y="12"/>
                    <a:pt x="63" y="12"/>
                    <a:pt x="63" y="12"/>
                  </a:cubicBezTo>
                  <a:cubicBezTo>
                    <a:pt x="63" y="11"/>
                    <a:pt x="64" y="10"/>
                    <a:pt x="65" y="9"/>
                  </a:cubicBezTo>
                  <a:cubicBezTo>
                    <a:pt x="14" y="9"/>
                    <a:pt x="14" y="9"/>
                    <a:pt x="14" y="9"/>
                  </a:cubicBezTo>
                  <a:cubicBezTo>
                    <a:pt x="13" y="9"/>
                    <a:pt x="12" y="10"/>
                    <a:pt x="11" y="10"/>
                  </a:cubicBezTo>
                  <a:cubicBezTo>
                    <a:pt x="8" y="13"/>
                    <a:pt x="9" y="21"/>
                    <a:pt x="9" y="29"/>
                  </a:cubicBezTo>
                  <a:cubicBezTo>
                    <a:pt x="9" y="31"/>
                    <a:pt x="10" y="33"/>
                    <a:pt x="10" y="34"/>
                  </a:cubicBezTo>
                  <a:cubicBezTo>
                    <a:pt x="10" y="76"/>
                    <a:pt x="10" y="76"/>
                    <a:pt x="10" y="76"/>
                  </a:cubicBezTo>
                  <a:cubicBezTo>
                    <a:pt x="10" y="77"/>
                    <a:pt x="11" y="77"/>
                    <a:pt x="14" y="77"/>
                  </a:cubicBezTo>
                  <a:cubicBezTo>
                    <a:pt x="17" y="78"/>
                    <a:pt x="20" y="78"/>
                    <a:pt x="23" y="78"/>
                  </a:cubicBezTo>
                  <a:cubicBezTo>
                    <a:pt x="27" y="78"/>
                    <a:pt x="32" y="78"/>
                    <a:pt x="35" y="77"/>
                  </a:cubicBezTo>
                  <a:cubicBezTo>
                    <a:pt x="121" y="77"/>
                    <a:pt x="121" y="77"/>
                    <a:pt x="121" y="77"/>
                  </a:cubicBezTo>
                  <a:cubicBezTo>
                    <a:pt x="122" y="77"/>
                    <a:pt x="122" y="77"/>
                    <a:pt x="122" y="76"/>
                  </a:cubicBezTo>
                  <a:cubicBezTo>
                    <a:pt x="122" y="17"/>
                    <a:pt x="122" y="17"/>
                    <a:pt x="122" y="17"/>
                  </a:cubicBezTo>
                  <a:cubicBezTo>
                    <a:pt x="122" y="17"/>
                    <a:pt x="122" y="16"/>
                    <a:pt x="123" y="16"/>
                  </a:cubicBezTo>
                  <a:cubicBezTo>
                    <a:pt x="123" y="13"/>
                    <a:pt x="123" y="11"/>
                    <a:pt x="122" y="10"/>
                  </a:cubicBezTo>
                  <a:cubicBezTo>
                    <a:pt x="121" y="9"/>
                    <a:pt x="121" y="9"/>
                    <a:pt x="120" y="9"/>
                  </a:cubicBezTo>
                  <a:moveTo>
                    <a:pt x="19" y="0"/>
                  </a:moveTo>
                  <a:cubicBezTo>
                    <a:pt x="15" y="0"/>
                    <a:pt x="12" y="1"/>
                    <a:pt x="9" y="1"/>
                  </a:cubicBezTo>
                  <a:cubicBezTo>
                    <a:pt x="7" y="1"/>
                    <a:pt x="6" y="2"/>
                    <a:pt x="5" y="3"/>
                  </a:cubicBezTo>
                  <a:cubicBezTo>
                    <a:pt x="0" y="8"/>
                    <a:pt x="1" y="21"/>
                    <a:pt x="1" y="33"/>
                  </a:cubicBezTo>
                  <a:cubicBezTo>
                    <a:pt x="2" y="35"/>
                    <a:pt x="2" y="36"/>
                    <a:pt x="2" y="37"/>
                  </a:cubicBezTo>
                  <a:cubicBezTo>
                    <a:pt x="2" y="83"/>
                    <a:pt x="2" y="83"/>
                    <a:pt x="2" y="83"/>
                  </a:cubicBezTo>
                  <a:cubicBezTo>
                    <a:pt x="2" y="84"/>
                    <a:pt x="2" y="84"/>
                    <a:pt x="2" y="85"/>
                  </a:cubicBezTo>
                  <a:cubicBezTo>
                    <a:pt x="2" y="85"/>
                    <a:pt x="2" y="85"/>
                    <a:pt x="2" y="85"/>
                  </a:cubicBezTo>
                  <a:cubicBezTo>
                    <a:pt x="2" y="84"/>
                    <a:pt x="3" y="83"/>
                    <a:pt x="3" y="83"/>
                  </a:cubicBezTo>
                  <a:cubicBezTo>
                    <a:pt x="3" y="83"/>
                    <a:pt x="3" y="83"/>
                    <a:pt x="3" y="83"/>
                  </a:cubicBezTo>
                  <a:cubicBezTo>
                    <a:pt x="4" y="83"/>
                    <a:pt x="4" y="83"/>
                    <a:pt x="4" y="84"/>
                  </a:cubicBezTo>
                  <a:cubicBezTo>
                    <a:pt x="4" y="83"/>
                    <a:pt x="4" y="83"/>
                    <a:pt x="4" y="83"/>
                  </a:cubicBezTo>
                  <a:cubicBezTo>
                    <a:pt x="4" y="37"/>
                    <a:pt x="4" y="37"/>
                    <a:pt x="4" y="37"/>
                  </a:cubicBezTo>
                  <a:cubicBezTo>
                    <a:pt x="4" y="36"/>
                    <a:pt x="4" y="34"/>
                    <a:pt x="4" y="32"/>
                  </a:cubicBezTo>
                  <a:cubicBezTo>
                    <a:pt x="3" y="25"/>
                    <a:pt x="2" y="10"/>
                    <a:pt x="7" y="5"/>
                  </a:cubicBezTo>
                  <a:cubicBezTo>
                    <a:pt x="7" y="4"/>
                    <a:pt x="8" y="4"/>
                    <a:pt x="9" y="4"/>
                  </a:cubicBezTo>
                  <a:cubicBezTo>
                    <a:pt x="10" y="4"/>
                    <a:pt x="10" y="4"/>
                    <a:pt x="10" y="4"/>
                  </a:cubicBezTo>
                  <a:cubicBezTo>
                    <a:pt x="12" y="3"/>
                    <a:pt x="15" y="3"/>
                    <a:pt x="19" y="3"/>
                  </a:cubicBezTo>
                  <a:cubicBezTo>
                    <a:pt x="22" y="3"/>
                    <a:pt x="26" y="3"/>
                    <a:pt x="29" y="3"/>
                  </a:cubicBezTo>
                  <a:cubicBezTo>
                    <a:pt x="33" y="4"/>
                    <a:pt x="36" y="4"/>
                    <a:pt x="39" y="4"/>
                  </a:cubicBezTo>
                  <a:cubicBezTo>
                    <a:pt x="123" y="4"/>
                    <a:pt x="123" y="4"/>
                    <a:pt x="123" y="4"/>
                  </a:cubicBezTo>
                  <a:cubicBezTo>
                    <a:pt x="124" y="4"/>
                    <a:pt x="125" y="4"/>
                    <a:pt x="126" y="5"/>
                  </a:cubicBezTo>
                  <a:cubicBezTo>
                    <a:pt x="129" y="8"/>
                    <a:pt x="128" y="15"/>
                    <a:pt x="128" y="20"/>
                  </a:cubicBezTo>
                  <a:cubicBezTo>
                    <a:pt x="128" y="21"/>
                    <a:pt x="128" y="22"/>
                    <a:pt x="128" y="23"/>
                  </a:cubicBezTo>
                  <a:cubicBezTo>
                    <a:pt x="128" y="61"/>
                    <a:pt x="128" y="61"/>
                    <a:pt x="128" y="61"/>
                  </a:cubicBezTo>
                  <a:cubicBezTo>
                    <a:pt x="128" y="64"/>
                    <a:pt x="128" y="66"/>
                    <a:pt x="128" y="69"/>
                  </a:cubicBezTo>
                  <a:cubicBezTo>
                    <a:pt x="128" y="74"/>
                    <a:pt x="128" y="79"/>
                    <a:pt x="128" y="85"/>
                  </a:cubicBezTo>
                  <a:cubicBezTo>
                    <a:pt x="128" y="86"/>
                    <a:pt x="127" y="87"/>
                    <a:pt x="127" y="88"/>
                  </a:cubicBezTo>
                  <a:cubicBezTo>
                    <a:pt x="124" y="90"/>
                    <a:pt x="118" y="91"/>
                    <a:pt x="112" y="91"/>
                  </a:cubicBezTo>
                  <a:cubicBezTo>
                    <a:pt x="111" y="91"/>
                    <a:pt x="110" y="91"/>
                    <a:pt x="108" y="90"/>
                  </a:cubicBezTo>
                  <a:cubicBezTo>
                    <a:pt x="107" y="90"/>
                    <a:pt x="106" y="90"/>
                    <a:pt x="104" y="90"/>
                  </a:cubicBezTo>
                  <a:cubicBezTo>
                    <a:pt x="93" y="90"/>
                    <a:pt x="81" y="90"/>
                    <a:pt x="70" y="90"/>
                  </a:cubicBezTo>
                  <a:cubicBezTo>
                    <a:pt x="59" y="90"/>
                    <a:pt x="47" y="90"/>
                    <a:pt x="36" y="90"/>
                  </a:cubicBezTo>
                  <a:cubicBezTo>
                    <a:pt x="34" y="90"/>
                    <a:pt x="32" y="90"/>
                    <a:pt x="29" y="90"/>
                  </a:cubicBezTo>
                  <a:cubicBezTo>
                    <a:pt x="26" y="90"/>
                    <a:pt x="23" y="91"/>
                    <a:pt x="19" y="91"/>
                  </a:cubicBezTo>
                  <a:cubicBezTo>
                    <a:pt x="11" y="91"/>
                    <a:pt x="6" y="89"/>
                    <a:pt x="5" y="85"/>
                  </a:cubicBezTo>
                  <a:cubicBezTo>
                    <a:pt x="5" y="87"/>
                    <a:pt x="5" y="88"/>
                    <a:pt x="5" y="90"/>
                  </a:cubicBezTo>
                  <a:cubicBezTo>
                    <a:pt x="6" y="90"/>
                    <a:pt x="7" y="91"/>
                    <a:pt x="7" y="91"/>
                  </a:cubicBezTo>
                  <a:cubicBezTo>
                    <a:pt x="7" y="91"/>
                    <a:pt x="8" y="91"/>
                    <a:pt x="8" y="91"/>
                  </a:cubicBezTo>
                  <a:cubicBezTo>
                    <a:pt x="8" y="91"/>
                    <a:pt x="8" y="90"/>
                    <a:pt x="8" y="90"/>
                  </a:cubicBezTo>
                  <a:cubicBezTo>
                    <a:pt x="9" y="90"/>
                    <a:pt x="9" y="90"/>
                    <a:pt x="9" y="91"/>
                  </a:cubicBezTo>
                  <a:cubicBezTo>
                    <a:pt x="9" y="91"/>
                    <a:pt x="10" y="91"/>
                    <a:pt x="9" y="92"/>
                  </a:cubicBezTo>
                  <a:cubicBezTo>
                    <a:pt x="9" y="92"/>
                    <a:pt x="9" y="92"/>
                    <a:pt x="9" y="92"/>
                  </a:cubicBezTo>
                  <a:cubicBezTo>
                    <a:pt x="10" y="92"/>
                    <a:pt x="11" y="93"/>
                    <a:pt x="12" y="93"/>
                  </a:cubicBezTo>
                  <a:cubicBezTo>
                    <a:pt x="12" y="92"/>
                    <a:pt x="13" y="92"/>
                    <a:pt x="13" y="91"/>
                  </a:cubicBezTo>
                  <a:cubicBezTo>
                    <a:pt x="14" y="91"/>
                    <a:pt x="14" y="91"/>
                    <a:pt x="14" y="91"/>
                  </a:cubicBezTo>
                  <a:cubicBezTo>
                    <a:pt x="14" y="91"/>
                    <a:pt x="15" y="91"/>
                    <a:pt x="15" y="92"/>
                  </a:cubicBezTo>
                  <a:cubicBezTo>
                    <a:pt x="15" y="92"/>
                    <a:pt x="15" y="93"/>
                    <a:pt x="15" y="93"/>
                  </a:cubicBezTo>
                  <a:cubicBezTo>
                    <a:pt x="14" y="93"/>
                    <a:pt x="14" y="93"/>
                    <a:pt x="14" y="93"/>
                  </a:cubicBezTo>
                  <a:cubicBezTo>
                    <a:pt x="15" y="93"/>
                    <a:pt x="15" y="93"/>
                    <a:pt x="16" y="93"/>
                  </a:cubicBezTo>
                  <a:cubicBezTo>
                    <a:pt x="16" y="93"/>
                    <a:pt x="17" y="92"/>
                    <a:pt x="17" y="92"/>
                  </a:cubicBezTo>
                  <a:cubicBezTo>
                    <a:pt x="17" y="91"/>
                    <a:pt x="18" y="91"/>
                    <a:pt x="18" y="91"/>
                  </a:cubicBezTo>
                  <a:cubicBezTo>
                    <a:pt x="18" y="91"/>
                    <a:pt x="18" y="91"/>
                    <a:pt x="18" y="91"/>
                  </a:cubicBezTo>
                  <a:cubicBezTo>
                    <a:pt x="19" y="92"/>
                    <a:pt x="19" y="92"/>
                    <a:pt x="19" y="93"/>
                  </a:cubicBezTo>
                  <a:cubicBezTo>
                    <a:pt x="18" y="93"/>
                    <a:pt x="18" y="93"/>
                    <a:pt x="18" y="93"/>
                  </a:cubicBezTo>
                  <a:cubicBezTo>
                    <a:pt x="19" y="93"/>
                    <a:pt x="19" y="93"/>
                    <a:pt x="19" y="93"/>
                  </a:cubicBezTo>
                  <a:cubicBezTo>
                    <a:pt x="20" y="93"/>
                    <a:pt x="20" y="93"/>
                    <a:pt x="21" y="93"/>
                  </a:cubicBezTo>
                  <a:cubicBezTo>
                    <a:pt x="21" y="93"/>
                    <a:pt x="22" y="92"/>
                    <a:pt x="22" y="92"/>
                  </a:cubicBezTo>
                  <a:cubicBezTo>
                    <a:pt x="22" y="91"/>
                    <a:pt x="22" y="91"/>
                    <a:pt x="23" y="91"/>
                  </a:cubicBezTo>
                  <a:cubicBezTo>
                    <a:pt x="23" y="91"/>
                    <a:pt x="23" y="91"/>
                    <a:pt x="23" y="91"/>
                  </a:cubicBezTo>
                  <a:cubicBezTo>
                    <a:pt x="24" y="92"/>
                    <a:pt x="24" y="92"/>
                    <a:pt x="24" y="93"/>
                  </a:cubicBezTo>
                  <a:cubicBezTo>
                    <a:pt x="23" y="93"/>
                    <a:pt x="23" y="93"/>
                    <a:pt x="23" y="93"/>
                  </a:cubicBezTo>
                  <a:cubicBezTo>
                    <a:pt x="24" y="93"/>
                    <a:pt x="25" y="93"/>
                    <a:pt x="26" y="93"/>
                  </a:cubicBezTo>
                  <a:cubicBezTo>
                    <a:pt x="26" y="92"/>
                    <a:pt x="27" y="92"/>
                    <a:pt x="27" y="91"/>
                  </a:cubicBezTo>
                  <a:cubicBezTo>
                    <a:pt x="28" y="91"/>
                    <a:pt x="28" y="91"/>
                    <a:pt x="28" y="91"/>
                  </a:cubicBezTo>
                  <a:cubicBezTo>
                    <a:pt x="28" y="91"/>
                    <a:pt x="29" y="91"/>
                    <a:pt x="29" y="91"/>
                  </a:cubicBezTo>
                  <a:cubicBezTo>
                    <a:pt x="29" y="91"/>
                    <a:pt x="29" y="92"/>
                    <a:pt x="29" y="92"/>
                  </a:cubicBezTo>
                  <a:cubicBezTo>
                    <a:pt x="29" y="92"/>
                    <a:pt x="29" y="93"/>
                    <a:pt x="28" y="93"/>
                  </a:cubicBezTo>
                  <a:cubicBezTo>
                    <a:pt x="29" y="93"/>
                    <a:pt x="29" y="93"/>
                    <a:pt x="29" y="93"/>
                  </a:cubicBezTo>
                  <a:cubicBezTo>
                    <a:pt x="31" y="93"/>
                    <a:pt x="32" y="93"/>
                    <a:pt x="33" y="93"/>
                  </a:cubicBezTo>
                  <a:cubicBezTo>
                    <a:pt x="34" y="90"/>
                    <a:pt x="34" y="90"/>
                    <a:pt x="34" y="90"/>
                  </a:cubicBezTo>
                  <a:cubicBezTo>
                    <a:pt x="34" y="90"/>
                    <a:pt x="35" y="90"/>
                    <a:pt x="35" y="90"/>
                  </a:cubicBezTo>
                  <a:cubicBezTo>
                    <a:pt x="35" y="90"/>
                    <a:pt x="35" y="90"/>
                    <a:pt x="36" y="90"/>
                  </a:cubicBezTo>
                  <a:cubicBezTo>
                    <a:pt x="36" y="91"/>
                    <a:pt x="36" y="91"/>
                    <a:pt x="36" y="92"/>
                  </a:cubicBezTo>
                  <a:cubicBezTo>
                    <a:pt x="35" y="92"/>
                    <a:pt x="35" y="92"/>
                    <a:pt x="35" y="92"/>
                  </a:cubicBezTo>
                  <a:cubicBezTo>
                    <a:pt x="35" y="92"/>
                    <a:pt x="35" y="92"/>
                    <a:pt x="36" y="92"/>
                  </a:cubicBezTo>
                  <a:cubicBezTo>
                    <a:pt x="36" y="92"/>
                    <a:pt x="37" y="92"/>
                    <a:pt x="38" y="92"/>
                  </a:cubicBezTo>
                  <a:cubicBezTo>
                    <a:pt x="39" y="91"/>
                    <a:pt x="39" y="91"/>
                    <a:pt x="39" y="91"/>
                  </a:cubicBezTo>
                  <a:cubicBezTo>
                    <a:pt x="40" y="91"/>
                    <a:pt x="40" y="90"/>
                    <a:pt x="40" y="90"/>
                  </a:cubicBezTo>
                  <a:cubicBezTo>
                    <a:pt x="40" y="90"/>
                    <a:pt x="41" y="91"/>
                    <a:pt x="41" y="91"/>
                  </a:cubicBezTo>
                  <a:cubicBezTo>
                    <a:pt x="41" y="91"/>
                    <a:pt x="41" y="92"/>
                    <a:pt x="41" y="92"/>
                  </a:cubicBezTo>
                  <a:cubicBezTo>
                    <a:pt x="41" y="92"/>
                    <a:pt x="41" y="92"/>
                    <a:pt x="41" y="92"/>
                  </a:cubicBezTo>
                  <a:cubicBezTo>
                    <a:pt x="42" y="92"/>
                    <a:pt x="43" y="92"/>
                    <a:pt x="44" y="92"/>
                  </a:cubicBezTo>
                  <a:cubicBezTo>
                    <a:pt x="45" y="92"/>
                    <a:pt x="45" y="91"/>
                    <a:pt x="45" y="91"/>
                  </a:cubicBezTo>
                  <a:cubicBezTo>
                    <a:pt x="45" y="91"/>
                    <a:pt x="46" y="90"/>
                    <a:pt x="46" y="90"/>
                  </a:cubicBezTo>
                  <a:cubicBezTo>
                    <a:pt x="46" y="90"/>
                    <a:pt x="46" y="90"/>
                    <a:pt x="46" y="90"/>
                  </a:cubicBezTo>
                  <a:cubicBezTo>
                    <a:pt x="47" y="91"/>
                    <a:pt x="47" y="91"/>
                    <a:pt x="47" y="92"/>
                  </a:cubicBezTo>
                  <a:cubicBezTo>
                    <a:pt x="47" y="92"/>
                    <a:pt x="47" y="92"/>
                    <a:pt x="46" y="93"/>
                  </a:cubicBezTo>
                  <a:cubicBezTo>
                    <a:pt x="48" y="93"/>
                    <a:pt x="49" y="93"/>
                    <a:pt x="50" y="93"/>
                  </a:cubicBezTo>
                  <a:cubicBezTo>
                    <a:pt x="50" y="92"/>
                    <a:pt x="50" y="92"/>
                    <a:pt x="50" y="92"/>
                  </a:cubicBezTo>
                  <a:cubicBezTo>
                    <a:pt x="51" y="92"/>
                    <a:pt x="51" y="91"/>
                    <a:pt x="51" y="90"/>
                  </a:cubicBezTo>
                  <a:cubicBezTo>
                    <a:pt x="52" y="90"/>
                    <a:pt x="52" y="90"/>
                    <a:pt x="52" y="90"/>
                  </a:cubicBezTo>
                  <a:cubicBezTo>
                    <a:pt x="52" y="90"/>
                    <a:pt x="53" y="90"/>
                    <a:pt x="53" y="90"/>
                  </a:cubicBezTo>
                  <a:cubicBezTo>
                    <a:pt x="53" y="90"/>
                    <a:pt x="53" y="91"/>
                    <a:pt x="53" y="91"/>
                  </a:cubicBezTo>
                  <a:cubicBezTo>
                    <a:pt x="53" y="92"/>
                    <a:pt x="53" y="92"/>
                    <a:pt x="52" y="93"/>
                  </a:cubicBezTo>
                  <a:cubicBezTo>
                    <a:pt x="54" y="93"/>
                    <a:pt x="56" y="93"/>
                    <a:pt x="58" y="93"/>
                  </a:cubicBezTo>
                  <a:cubicBezTo>
                    <a:pt x="58" y="92"/>
                    <a:pt x="59" y="91"/>
                    <a:pt x="59" y="91"/>
                  </a:cubicBezTo>
                  <a:cubicBezTo>
                    <a:pt x="59" y="90"/>
                    <a:pt x="59" y="90"/>
                    <a:pt x="60" y="90"/>
                  </a:cubicBezTo>
                  <a:cubicBezTo>
                    <a:pt x="60" y="90"/>
                    <a:pt x="60" y="90"/>
                    <a:pt x="60" y="90"/>
                  </a:cubicBezTo>
                  <a:cubicBezTo>
                    <a:pt x="61" y="91"/>
                    <a:pt x="61" y="91"/>
                    <a:pt x="61" y="92"/>
                  </a:cubicBezTo>
                  <a:cubicBezTo>
                    <a:pt x="60" y="92"/>
                    <a:pt x="60" y="92"/>
                    <a:pt x="60" y="93"/>
                  </a:cubicBezTo>
                  <a:cubicBezTo>
                    <a:pt x="61" y="93"/>
                    <a:pt x="62" y="93"/>
                    <a:pt x="63" y="93"/>
                  </a:cubicBezTo>
                  <a:cubicBezTo>
                    <a:pt x="63" y="92"/>
                    <a:pt x="64" y="91"/>
                    <a:pt x="64" y="91"/>
                  </a:cubicBezTo>
                  <a:cubicBezTo>
                    <a:pt x="64" y="90"/>
                    <a:pt x="65" y="90"/>
                    <a:pt x="65" y="90"/>
                  </a:cubicBezTo>
                  <a:cubicBezTo>
                    <a:pt x="65" y="90"/>
                    <a:pt x="65" y="90"/>
                    <a:pt x="66" y="90"/>
                  </a:cubicBezTo>
                  <a:cubicBezTo>
                    <a:pt x="66" y="91"/>
                    <a:pt x="66" y="91"/>
                    <a:pt x="66" y="92"/>
                  </a:cubicBezTo>
                  <a:cubicBezTo>
                    <a:pt x="66" y="92"/>
                    <a:pt x="65" y="92"/>
                    <a:pt x="65" y="93"/>
                  </a:cubicBezTo>
                  <a:cubicBezTo>
                    <a:pt x="66" y="93"/>
                    <a:pt x="66" y="93"/>
                    <a:pt x="67" y="93"/>
                  </a:cubicBezTo>
                  <a:cubicBezTo>
                    <a:pt x="67" y="93"/>
                    <a:pt x="67" y="92"/>
                    <a:pt x="67" y="92"/>
                  </a:cubicBezTo>
                  <a:cubicBezTo>
                    <a:pt x="67" y="92"/>
                    <a:pt x="68" y="92"/>
                    <a:pt x="68" y="92"/>
                  </a:cubicBezTo>
                  <a:cubicBezTo>
                    <a:pt x="68" y="92"/>
                    <a:pt x="68" y="92"/>
                    <a:pt x="69" y="92"/>
                  </a:cubicBezTo>
                  <a:cubicBezTo>
                    <a:pt x="69" y="92"/>
                    <a:pt x="69" y="92"/>
                    <a:pt x="69" y="93"/>
                  </a:cubicBezTo>
                  <a:cubicBezTo>
                    <a:pt x="69" y="93"/>
                    <a:pt x="70" y="93"/>
                    <a:pt x="70" y="93"/>
                  </a:cubicBezTo>
                  <a:cubicBezTo>
                    <a:pt x="70" y="93"/>
                    <a:pt x="70" y="93"/>
                    <a:pt x="70" y="93"/>
                  </a:cubicBezTo>
                  <a:cubicBezTo>
                    <a:pt x="71" y="92"/>
                    <a:pt x="71" y="92"/>
                    <a:pt x="71" y="92"/>
                  </a:cubicBezTo>
                  <a:cubicBezTo>
                    <a:pt x="71" y="91"/>
                    <a:pt x="72" y="91"/>
                    <a:pt x="72" y="91"/>
                  </a:cubicBezTo>
                  <a:cubicBezTo>
                    <a:pt x="72" y="91"/>
                    <a:pt x="72" y="91"/>
                    <a:pt x="73" y="91"/>
                  </a:cubicBezTo>
                  <a:cubicBezTo>
                    <a:pt x="73" y="92"/>
                    <a:pt x="73" y="92"/>
                    <a:pt x="73" y="93"/>
                  </a:cubicBezTo>
                  <a:cubicBezTo>
                    <a:pt x="74" y="93"/>
                    <a:pt x="74" y="93"/>
                    <a:pt x="75" y="93"/>
                  </a:cubicBezTo>
                  <a:cubicBezTo>
                    <a:pt x="76" y="92"/>
                    <a:pt x="76" y="92"/>
                    <a:pt x="76" y="92"/>
                  </a:cubicBezTo>
                  <a:cubicBezTo>
                    <a:pt x="76" y="91"/>
                    <a:pt x="76" y="91"/>
                    <a:pt x="77" y="91"/>
                  </a:cubicBezTo>
                  <a:cubicBezTo>
                    <a:pt x="77" y="91"/>
                    <a:pt x="77" y="91"/>
                    <a:pt x="77" y="91"/>
                  </a:cubicBezTo>
                  <a:cubicBezTo>
                    <a:pt x="78" y="91"/>
                    <a:pt x="78" y="91"/>
                    <a:pt x="78" y="91"/>
                  </a:cubicBezTo>
                  <a:cubicBezTo>
                    <a:pt x="78" y="92"/>
                    <a:pt x="78" y="92"/>
                    <a:pt x="78" y="93"/>
                  </a:cubicBezTo>
                  <a:cubicBezTo>
                    <a:pt x="77" y="93"/>
                    <a:pt x="77" y="93"/>
                    <a:pt x="77" y="93"/>
                  </a:cubicBezTo>
                  <a:cubicBezTo>
                    <a:pt x="78" y="93"/>
                    <a:pt x="79" y="93"/>
                    <a:pt x="79" y="93"/>
                  </a:cubicBezTo>
                  <a:cubicBezTo>
                    <a:pt x="80" y="92"/>
                    <a:pt x="80" y="92"/>
                    <a:pt x="80" y="92"/>
                  </a:cubicBezTo>
                  <a:cubicBezTo>
                    <a:pt x="80" y="92"/>
                    <a:pt x="80" y="92"/>
                    <a:pt x="81" y="92"/>
                  </a:cubicBezTo>
                  <a:cubicBezTo>
                    <a:pt x="81" y="92"/>
                    <a:pt x="81" y="92"/>
                    <a:pt x="81" y="92"/>
                  </a:cubicBezTo>
                  <a:cubicBezTo>
                    <a:pt x="82" y="92"/>
                    <a:pt x="82" y="92"/>
                    <a:pt x="82" y="93"/>
                  </a:cubicBezTo>
                  <a:cubicBezTo>
                    <a:pt x="82" y="93"/>
                    <a:pt x="82" y="93"/>
                    <a:pt x="83" y="93"/>
                  </a:cubicBezTo>
                  <a:cubicBezTo>
                    <a:pt x="83" y="92"/>
                    <a:pt x="84" y="92"/>
                    <a:pt x="84" y="91"/>
                  </a:cubicBezTo>
                  <a:cubicBezTo>
                    <a:pt x="84" y="91"/>
                    <a:pt x="85" y="91"/>
                    <a:pt x="85" y="91"/>
                  </a:cubicBezTo>
                  <a:cubicBezTo>
                    <a:pt x="85" y="91"/>
                    <a:pt x="85" y="91"/>
                    <a:pt x="85" y="91"/>
                  </a:cubicBezTo>
                  <a:cubicBezTo>
                    <a:pt x="86" y="91"/>
                    <a:pt x="86" y="92"/>
                    <a:pt x="86" y="92"/>
                  </a:cubicBezTo>
                  <a:cubicBezTo>
                    <a:pt x="85" y="92"/>
                    <a:pt x="85" y="93"/>
                    <a:pt x="85" y="93"/>
                  </a:cubicBezTo>
                  <a:cubicBezTo>
                    <a:pt x="87" y="93"/>
                    <a:pt x="88" y="93"/>
                    <a:pt x="90" y="93"/>
                  </a:cubicBezTo>
                  <a:cubicBezTo>
                    <a:pt x="91" y="91"/>
                    <a:pt x="91" y="91"/>
                    <a:pt x="91" y="91"/>
                  </a:cubicBezTo>
                  <a:cubicBezTo>
                    <a:pt x="91" y="91"/>
                    <a:pt x="91" y="91"/>
                    <a:pt x="92" y="91"/>
                  </a:cubicBezTo>
                  <a:cubicBezTo>
                    <a:pt x="92" y="91"/>
                    <a:pt x="92" y="91"/>
                    <a:pt x="92" y="91"/>
                  </a:cubicBezTo>
                  <a:cubicBezTo>
                    <a:pt x="92" y="91"/>
                    <a:pt x="93" y="92"/>
                    <a:pt x="92" y="92"/>
                  </a:cubicBezTo>
                  <a:cubicBezTo>
                    <a:pt x="92" y="93"/>
                    <a:pt x="92" y="93"/>
                    <a:pt x="92" y="93"/>
                  </a:cubicBezTo>
                  <a:cubicBezTo>
                    <a:pt x="93" y="93"/>
                    <a:pt x="94" y="93"/>
                    <a:pt x="94" y="93"/>
                  </a:cubicBezTo>
                  <a:cubicBezTo>
                    <a:pt x="95" y="92"/>
                    <a:pt x="96" y="92"/>
                    <a:pt x="97" y="91"/>
                  </a:cubicBezTo>
                  <a:cubicBezTo>
                    <a:pt x="97" y="91"/>
                    <a:pt x="97" y="91"/>
                    <a:pt x="97" y="91"/>
                  </a:cubicBezTo>
                  <a:cubicBezTo>
                    <a:pt x="97" y="91"/>
                    <a:pt x="98" y="91"/>
                    <a:pt x="98" y="91"/>
                  </a:cubicBezTo>
                  <a:cubicBezTo>
                    <a:pt x="98" y="91"/>
                    <a:pt x="98" y="92"/>
                    <a:pt x="98" y="92"/>
                  </a:cubicBezTo>
                  <a:cubicBezTo>
                    <a:pt x="98" y="93"/>
                    <a:pt x="97" y="93"/>
                    <a:pt x="97" y="93"/>
                  </a:cubicBezTo>
                  <a:cubicBezTo>
                    <a:pt x="98" y="93"/>
                    <a:pt x="99" y="93"/>
                    <a:pt x="101" y="93"/>
                  </a:cubicBezTo>
                  <a:cubicBezTo>
                    <a:pt x="101" y="92"/>
                    <a:pt x="102" y="92"/>
                    <a:pt x="102" y="91"/>
                  </a:cubicBezTo>
                  <a:cubicBezTo>
                    <a:pt x="103" y="91"/>
                    <a:pt x="103" y="91"/>
                    <a:pt x="103" y="91"/>
                  </a:cubicBezTo>
                  <a:cubicBezTo>
                    <a:pt x="103" y="91"/>
                    <a:pt x="104" y="91"/>
                    <a:pt x="104" y="91"/>
                  </a:cubicBezTo>
                  <a:cubicBezTo>
                    <a:pt x="104" y="92"/>
                    <a:pt x="104" y="92"/>
                    <a:pt x="104" y="93"/>
                  </a:cubicBezTo>
                  <a:cubicBezTo>
                    <a:pt x="103" y="93"/>
                    <a:pt x="103" y="93"/>
                    <a:pt x="103" y="93"/>
                  </a:cubicBezTo>
                  <a:cubicBezTo>
                    <a:pt x="104" y="93"/>
                    <a:pt x="104" y="93"/>
                    <a:pt x="104" y="93"/>
                  </a:cubicBezTo>
                  <a:cubicBezTo>
                    <a:pt x="105" y="93"/>
                    <a:pt x="106" y="93"/>
                    <a:pt x="106" y="93"/>
                  </a:cubicBezTo>
                  <a:cubicBezTo>
                    <a:pt x="107" y="92"/>
                    <a:pt x="107" y="92"/>
                    <a:pt x="108" y="91"/>
                  </a:cubicBezTo>
                  <a:cubicBezTo>
                    <a:pt x="108" y="91"/>
                    <a:pt x="108" y="91"/>
                    <a:pt x="109" y="91"/>
                  </a:cubicBezTo>
                  <a:cubicBezTo>
                    <a:pt x="109" y="91"/>
                    <a:pt x="109" y="91"/>
                    <a:pt x="109" y="91"/>
                  </a:cubicBezTo>
                  <a:cubicBezTo>
                    <a:pt x="110" y="92"/>
                    <a:pt x="110" y="92"/>
                    <a:pt x="109" y="93"/>
                  </a:cubicBezTo>
                  <a:cubicBezTo>
                    <a:pt x="109" y="93"/>
                    <a:pt x="109" y="93"/>
                    <a:pt x="109" y="93"/>
                  </a:cubicBezTo>
                  <a:cubicBezTo>
                    <a:pt x="110" y="93"/>
                    <a:pt x="111" y="93"/>
                    <a:pt x="111" y="93"/>
                  </a:cubicBezTo>
                  <a:cubicBezTo>
                    <a:pt x="112" y="93"/>
                    <a:pt x="112" y="92"/>
                    <a:pt x="113" y="92"/>
                  </a:cubicBezTo>
                  <a:cubicBezTo>
                    <a:pt x="113" y="91"/>
                    <a:pt x="113" y="91"/>
                    <a:pt x="114" y="91"/>
                  </a:cubicBezTo>
                  <a:cubicBezTo>
                    <a:pt x="114" y="91"/>
                    <a:pt x="114" y="91"/>
                    <a:pt x="114" y="91"/>
                  </a:cubicBezTo>
                  <a:cubicBezTo>
                    <a:pt x="115" y="92"/>
                    <a:pt x="115" y="92"/>
                    <a:pt x="114" y="93"/>
                  </a:cubicBezTo>
                  <a:cubicBezTo>
                    <a:pt x="114" y="93"/>
                    <a:pt x="114" y="93"/>
                    <a:pt x="114" y="93"/>
                  </a:cubicBezTo>
                  <a:cubicBezTo>
                    <a:pt x="115" y="93"/>
                    <a:pt x="116" y="93"/>
                    <a:pt x="117" y="93"/>
                  </a:cubicBezTo>
                  <a:cubicBezTo>
                    <a:pt x="117" y="92"/>
                    <a:pt x="118" y="92"/>
                    <a:pt x="119" y="91"/>
                  </a:cubicBezTo>
                  <a:cubicBezTo>
                    <a:pt x="119" y="91"/>
                    <a:pt x="119" y="91"/>
                    <a:pt x="119" y="91"/>
                  </a:cubicBezTo>
                  <a:cubicBezTo>
                    <a:pt x="120" y="91"/>
                    <a:pt x="120" y="91"/>
                    <a:pt x="120" y="91"/>
                  </a:cubicBezTo>
                  <a:cubicBezTo>
                    <a:pt x="120" y="92"/>
                    <a:pt x="120" y="92"/>
                    <a:pt x="120" y="93"/>
                  </a:cubicBezTo>
                  <a:cubicBezTo>
                    <a:pt x="120" y="93"/>
                    <a:pt x="120" y="93"/>
                    <a:pt x="120" y="93"/>
                  </a:cubicBezTo>
                  <a:cubicBezTo>
                    <a:pt x="121" y="93"/>
                    <a:pt x="122" y="93"/>
                    <a:pt x="122" y="92"/>
                  </a:cubicBezTo>
                  <a:cubicBezTo>
                    <a:pt x="123" y="92"/>
                    <a:pt x="123" y="91"/>
                    <a:pt x="124" y="90"/>
                  </a:cubicBezTo>
                  <a:cubicBezTo>
                    <a:pt x="124" y="90"/>
                    <a:pt x="124" y="90"/>
                    <a:pt x="125" y="90"/>
                  </a:cubicBezTo>
                  <a:cubicBezTo>
                    <a:pt x="125" y="90"/>
                    <a:pt x="125" y="90"/>
                    <a:pt x="125" y="90"/>
                  </a:cubicBezTo>
                  <a:cubicBezTo>
                    <a:pt x="126" y="90"/>
                    <a:pt x="126" y="91"/>
                    <a:pt x="125" y="91"/>
                  </a:cubicBezTo>
                  <a:cubicBezTo>
                    <a:pt x="125" y="91"/>
                    <a:pt x="125" y="91"/>
                    <a:pt x="125" y="91"/>
                  </a:cubicBezTo>
                  <a:cubicBezTo>
                    <a:pt x="126" y="91"/>
                    <a:pt x="127" y="91"/>
                    <a:pt x="128" y="90"/>
                  </a:cubicBezTo>
                  <a:cubicBezTo>
                    <a:pt x="128" y="88"/>
                    <a:pt x="128" y="87"/>
                    <a:pt x="128" y="85"/>
                  </a:cubicBezTo>
                  <a:cubicBezTo>
                    <a:pt x="128" y="85"/>
                    <a:pt x="128" y="84"/>
                    <a:pt x="129" y="84"/>
                  </a:cubicBezTo>
                  <a:cubicBezTo>
                    <a:pt x="129" y="84"/>
                    <a:pt x="129" y="84"/>
                    <a:pt x="129" y="84"/>
                  </a:cubicBezTo>
                  <a:cubicBezTo>
                    <a:pt x="130" y="84"/>
                    <a:pt x="130" y="84"/>
                    <a:pt x="130" y="85"/>
                  </a:cubicBezTo>
                  <a:cubicBezTo>
                    <a:pt x="130" y="85"/>
                    <a:pt x="130" y="85"/>
                    <a:pt x="130" y="84"/>
                  </a:cubicBezTo>
                  <a:cubicBezTo>
                    <a:pt x="130" y="79"/>
                    <a:pt x="130" y="74"/>
                    <a:pt x="130" y="69"/>
                  </a:cubicBezTo>
                  <a:cubicBezTo>
                    <a:pt x="130" y="66"/>
                    <a:pt x="130" y="64"/>
                    <a:pt x="130" y="61"/>
                  </a:cubicBezTo>
                  <a:cubicBezTo>
                    <a:pt x="130" y="23"/>
                    <a:pt x="130" y="23"/>
                    <a:pt x="130" y="23"/>
                  </a:cubicBezTo>
                  <a:cubicBezTo>
                    <a:pt x="130" y="22"/>
                    <a:pt x="130" y="21"/>
                    <a:pt x="131" y="20"/>
                  </a:cubicBezTo>
                  <a:cubicBezTo>
                    <a:pt x="131" y="15"/>
                    <a:pt x="131" y="7"/>
                    <a:pt x="128" y="3"/>
                  </a:cubicBezTo>
                  <a:cubicBezTo>
                    <a:pt x="127" y="2"/>
                    <a:pt x="125" y="1"/>
                    <a:pt x="123" y="1"/>
                  </a:cubicBezTo>
                  <a:cubicBezTo>
                    <a:pt x="39" y="1"/>
                    <a:pt x="39" y="1"/>
                    <a:pt x="39" y="1"/>
                  </a:cubicBezTo>
                  <a:cubicBezTo>
                    <a:pt x="36" y="1"/>
                    <a:pt x="33" y="1"/>
                    <a:pt x="30" y="1"/>
                  </a:cubicBezTo>
                  <a:cubicBezTo>
                    <a:pt x="26" y="1"/>
                    <a:pt x="22" y="0"/>
                    <a:pt x="19"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1"/>
            <p:cNvSpPr>
              <a:spLocks noEditPoints="1"/>
            </p:cNvSpPr>
            <p:nvPr/>
          </p:nvSpPr>
          <p:spPr bwMode="auto">
            <a:xfrm>
              <a:off x="5509960" y="5146095"/>
              <a:ext cx="861885" cy="238287"/>
            </a:xfrm>
            <a:custGeom>
              <a:avLst/>
              <a:gdLst>
                <a:gd name="T0" fmla="*/ 4 w 72"/>
                <a:gd name="T1" fmla="*/ 20 h 20"/>
                <a:gd name="T2" fmla="*/ 6 w 72"/>
                <a:gd name="T3" fmla="*/ 18 h 20"/>
                <a:gd name="T4" fmla="*/ 7 w 72"/>
                <a:gd name="T5" fmla="*/ 19 h 20"/>
                <a:gd name="T6" fmla="*/ 10 w 72"/>
                <a:gd name="T7" fmla="*/ 18 h 20"/>
                <a:gd name="T8" fmla="*/ 11 w 72"/>
                <a:gd name="T9" fmla="*/ 19 h 20"/>
                <a:gd name="T10" fmla="*/ 15 w 72"/>
                <a:gd name="T11" fmla="*/ 18 h 20"/>
                <a:gd name="T12" fmla="*/ 17 w 72"/>
                <a:gd name="T13" fmla="*/ 19 h 20"/>
                <a:gd name="T14" fmla="*/ 20 w 72"/>
                <a:gd name="T15" fmla="*/ 19 h 20"/>
                <a:gd name="T16" fmla="*/ 22 w 72"/>
                <a:gd name="T17" fmla="*/ 19 h 20"/>
                <a:gd name="T18" fmla="*/ 25 w 72"/>
                <a:gd name="T19" fmla="*/ 18 h 20"/>
                <a:gd name="T20" fmla="*/ 27 w 72"/>
                <a:gd name="T21" fmla="*/ 19 h 20"/>
                <a:gd name="T22" fmla="*/ 31 w 72"/>
                <a:gd name="T23" fmla="*/ 18 h 20"/>
                <a:gd name="T24" fmla="*/ 32 w 72"/>
                <a:gd name="T25" fmla="*/ 19 h 20"/>
                <a:gd name="T26" fmla="*/ 37 w 72"/>
                <a:gd name="T27" fmla="*/ 17 h 20"/>
                <a:gd name="T28" fmla="*/ 3 w 72"/>
                <a:gd name="T29" fmla="*/ 17 h 20"/>
                <a:gd name="T30" fmla="*/ 0 w 72"/>
                <a:gd name="T31" fmla="*/ 17 h 20"/>
                <a:gd name="T32" fmla="*/ 18 w 72"/>
                <a:gd name="T33" fmla="*/ 0 h 20"/>
                <a:gd name="T34" fmla="*/ 18 w 72"/>
                <a:gd name="T35" fmla="*/ 10 h 20"/>
                <a:gd name="T36" fmla="*/ 9 w 72"/>
                <a:gd name="T37" fmla="*/ 11 h 20"/>
                <a:gd name="T38" fmla="*/ 2 w 72"/>
                <a:gd name="T39" fmla="*/ 12 h 20"/>
                <a:gd name="T40" fmla="*/ 3 w 72"/>
                <a:gd name="T41" fmla="*/ 16 h 20"/>
                <a:gd name="T42" fmla="*/ 5 w 72"/>
                <a:gd name="T43" fmla="*/ 14 h 20"/>
                <a:gd name="T44" fmla="*/ 10 w 72"/>
                <a:gd name="T45" fmla="*/ 14 h 20"/>
                <a:gd name="T46" fmla="*/ 21 w 72"/>
                <a:gd name="T47" fmla="*/ 9 h 20"/>
                <a:gd name="T48" fmla="*/ 54 w 72"/>
                <a:gd name="T49" fmla="*/ 0 h 20"/>
                <a:gd name="T50" fmla="*/ 51 w 72"/>
                <a:gd name="T51" fmla="*/ 5 h 20"/>
                <a:gd name="T52" fmla="*/ 54 w 72"/>
                <a:gd name="T53" fmla="*/ 13 h 20"/>
                <a:gd name="T54" fmla="*/ 69 w 72"/>
                <a:gd name="T55" fmla="*/ 17 h 20"/>
                <a:gd name="T56" fmla="*/ 38 w 72"/>
                <a:gd name="T57" fmla="*/ 19 h 20"/>
                <a:gd name="T58" fmla="*/ 43 w 72"/>
                <a:gd name="T59" fmla="*/ 18 h 20"/>
                <a:gd name="T60" fmla="*/ 44 w 72"/>
                <a:gd name="T61" fmla="*/ 19 h 20"/>
                <a:gd name="T62" fmla="*/ 49 w 72"/>
                <a:gd name="T63" fmla="*/ 17 h 20"/>
                <a:gd name="T64" fmla="*/ 50 w 72"/>
                <a:gd name="T65" fmla="*/ 19 h 20"/>
                <a:gd name="T66" fmla="*/ 54 w 72"/>
                <a:gd name="T67" fmla="*/ 18 h 20"/>
                <a:gd name="T68" fmla="*/ 56 w 72"/>
                <a:gd name="T69" fmla="*/ 19 h 20"/>
                <a:gd name="T70" fmla="*/ 59 w 72"/>
                <a:gd name="T71" fmla="*/ 18 h 20"/>
                <a:gd name="T72" fmla="*/ 61 w 72"/>
                <a:gd name="T73" fmla="*/ 19 h 20"/>
                <a:gd name="T74" fmla="*/ 64 w 72"/>
                <a:gd name="T75" fmla="*/ 18 h 20"/>
                <a:gd name="T76" fmla="*/ 65 w 72"/>
                <a:gd name="T77" fmla="*/ 20 h 20"/>
                <a:gd name="T78" fmla="*/ 67 w 72"/>
                <a:gd name="T79" fmla="*/ 19 h 20"/>
                <a:gd name="T80" fmla="*/ 69 w 72"/>
                <a:gd name="T81" fmla="*/ 20 h 20"/>
                <a:gd name="T82" fmla="*/ 69 w 72"/>
                <a:gd name="T83" fmla="*/ 20 h 20"/>
                <a:gd name="T84" fmla="*/ 72 w 72"/>
                <a:gd name="T85" fmla="*/ 17 h 20"/>
                <a:gd name="T86" fmla="*/ 54 w 72"/>
                <a:gd name="T87" fmla="*/ 10 h 20"/>
                <a:gd name="T88" fmla="*/ 54 w 72"/>
                <a:gd name="T8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20">
                  <a:moveTo>
                    <a:pt x="3" y="17"/>
                  </a:moveTo>
                  <a:cubicBezTo>
                    <a:pt x="3" y="18"/>
                    <a:pt x="3" y="19"/>
                    <a:pt x="3" y="20"/>
                  </a:cubicBezTo>
                  <a:cubicBezTo>
                    <a:pt x="3" y="20"/>
                    <a:pt x="3" y="20"/>
                    <a:pt x="4" y="20"/>
                  </a:cubicBezTo>
                  <a:cubicBezTo>
                    <a:pt x="4" y="20"/>
                    <a:pt x="4" y="20"/>
                    <a:pt x="4" y="20"/>
                  </a:cubicBezTo>
                  <a:cubicBezTo>
                    <a:pt x="4" y="20"/>
                    <a:pt x="4" y="20"/>
                    <a:pt x="4" y="20"/>
                  </a:cubicBezTo>
                  <a:cubicBezTo>
                    <a:pt x="6" y="18"/>
                    <a:pt x="6" y="18"/>
                    <a:pt x="6" y="18"/>
                  </a:cubicBezTo>
                  <a:cubicBezTo>
                    <a:pt x="6" y="17"/>
                    <a:pt x="6" y="17"/>
                    <a:pt x="6" y="17"/>
                  </a:cubicBezTo>
                  <a:cubicBezTo>
                    <a:pt x="6" y="17"/>
                    <a:pt x="7" y="17"/>
                    <a:pt x="7" y="18"/>
                  </a:cubicBezTo>
                  <a:cubicBezTo>
                    <a:pt x="7" y="18"/>
                    <a:pt x="7" y="18"/>
                    <a:pt x="7" y="19"/>
                  </a:cubicBezTo>
                  <a:cubicBezTo>
                    <a:pt x="7" y="20"/>
                    <a:pt x="7" y="20"/>
                    <a:pt x="7" y="20"/>
                  </a:cubicBezTo>
                  <a:cubicBezTo>
                    <a:pt x="8" y="20"/>
                    <a:pt x="8" y="20"/>
                    <a:pt x="8" y="20"/>
                  </a:cubicBezTo>
                  <a:cubicBezTo>
                    <a:pt x="9" y="19"/>
                    <a:pt x="9" y="18"/>
                    <a:pt x="10" y="18"/>
                  </a:cubicBezTo>
                  <a:cubicBezTo>
                    <a:pt x="10" y="18"/>
                    <a:pt x="10" y="18"/>
                    <a:pt x="11" y="18"/>
                  </a:cubicBezTo>
                  <a:cubicBezTo>
                    <a:pt x="11" y="18"/>
                    <a:pt x="11" y="18"/>
                    <a:pt x="11" y="18"/>
                  </a:cubicBezTo>
                  <a:cubicBezTo>
                    <a:pt x="12" y="18"/>
                    <a:pt x="12" y="19"/>
                    <a:pt x="11" y="19"/>
                  </a:cubicBezTo>
                  <a:cubicBezTo>
                    <a:pt x="11" y="19"/>
                    <a:pt x="11" y="19"/>
                    <a:pt x="11" y="20"/>
                  </a:cubicBezTo>
                  <a:cubicBezTo>
                    <a:pt x="14" y="20"/>
                    <a:pt x="14" y="20"/>
                    <a:pt x="14" y="20"/>
                  </a:cubicBezTo>
                  <a:cubicBezTo>
                    <a:pt x="15" y="18"/>
                    <a:pt x="15" y="18"/>
                    <a:pt x="15" y="18"/>
                  </a:cubicBezTo>
                  <a:cubicBezTo>
                    <a:pt x="15" y="18"/>
                    <a:pt x="15" y="18"/>
                    <a:pt x="16" y="18"/>
                  </a:cubicBezTo>
                  <a:cubicBezTo>
                    <a:pt x="16" y="18"/>
                    <a:pt x="16" y="18"/>
                    <a:pt x="16" y="18"/>
                  </a:cubicBezTo>
                  <a:cubicBezTo>
                    <a:pt x="17" y="18"/>
                    <a:pt x="17" y="19"/>
                    <a:pt x="17" y="19"/>
                  </a:cubicBezTo>
                  <a:cubicBezTo>
                    <a:pt x="16" y="20"/>
                    <a:pt x="16" y="20"/>
                    <a:pt x="16" y="20"/>
                  </a:cubicBezTo>
                  <a:cubicBezTo>
                    <a:pt x="20" y="20"/>
                    <a:pt x="20" y="20"/>
                    <a:pt x="20" y="20"/>
                  </a:cubicBezTo>
                  <a:cubicBezTo>
                    <a:pt x="20" y="19"/>
                    <a:pt x="20" y="19"/>
                    <a:pt x="20" y="19"/>
                  </a:cubicBezTo>
                  <a:cubicBezTo>
                    <a:pt x="20" y="18"/>
                    <a:pt x="21" y="18"/>
                    <a:pt x="21" y="18"/>
                  </a:cubicBezTo>
                  <a:cubicBezTo>
                    <a:pt x="21" y="18"/>
                    <a:pt x="21" y="18"/>
                    <a:pt x="21" y="18"/>
                  </a:cubicBezTo>
                  <a:cubicBezTo>
                    <a:pt x="22" y="18"/>
                    <a:pt x="22" y="19"/>
                    <a:pt x="22" y="19"/>
                  </a:cubicBezTo>
                  <a:cubicBezTo>
                    <a:pt x="22" y="19"/>
                    <a:pt x="22" y="19"/>
                    <a:pt x="22" y="20"/>
                  </a:cubicBezTo>
                  <a:cubicBezTo>
                    <a:pt x="24" y="20"/>
                    <a:pt x="24" y="20"/>
                    <a:pt x="24" y="20"/>
                  </a:cubicBezTo>
                  <a:cubicBezTo>
                    <a:pt x="24" y="19"/>
                    <a:pt x="25" y="18"/>
                    <a:pt x="25" y="18"/>
                  </a:cubicBezTo>
                  <a:cubicBezTo>
                    <a:pt x="25" y="18"/>
                    <a:pt x="26" y="18"/>
                    <a:pt x="26" y="18"/>
                  </a:cubicBezTo>
                  <a:cubicBezTo>
                    <a:pt x="26" y="18"/>
                    <a:pt x="26" y="18"/>
                    <a:pt x="26" y="18"/>
                  </a:cubicBezTo>
                  <a:cubicBezTo>
                    <a:pt x="27" y="18"/>
                    <a:pt x="27" y="19"/>
                    <a:pt x="27" y="19"/>
                  </a:cubicBezTo>
                  <a:cubicBezTo>
                    <a:pt x="26" y="19"/>
                    <a:pt x="26" y="19"/>
                    <a:pt x="26" y="20"/>
                  </a:cubicBezTo>
                  <a:cubicBezTo>
                    <a:pt x="29" y="20"/>
                    <a:pt x="29" y="20"/>
                    <a:pt x="29" y="20"/>
                  </a:cubicBezTo>
                  <a:cubicBezTo>
                    <a:pt x="30" y="19"/>
                    <a:pt x="30" y="18"/>
                    <a:pt x="31" y="18"/>
                  </a:cubicBezTo>
                  <a:cubicBezTo>
                    <a:pt x="31" y="18"/>
                    <a:pt x="31" y="18"/>
                    <a:pt x="32" y="18"/>
                  </a:cubicBezTo>
                  <a:cubicBezTo>
                    <a:pt x="32" y="18"/>
                    <a:pt x="32" y="18"/>
                    <a:pt x="32" y="18"/>
                  </a:cubicBezTo>
                  <a:cubicBezTo>
                    <a:pt x="33" y="18"/>
                    <a:pt x="33" y="19"/>
                    <a:pt x="32" y="19"/>
                  </a:cubicBezTo>
                  <a:cubicBezTo>
                    <a:pt x="32" y="19"/>
                    <a:pt x="32" y="19"/>
                    <a:pt x="32" y="20"/>
                  </a:cubicBezTo>
                  <a:cubicBezTo>
                    <a:pt x="34" y="20"/>
                    <a:pt x="34" y="20"/>
                    <a:pt x="34" y="20"/>
                  </a:cubicBezTo>
                  <a:cubicBezTo>
                    <a:pt x="35" y="19"/>
                    <a:pt x="36" y="18"/>
                    <a:pt x="37" y="17"/>
                  </a:cubicBezTo>
                  <a:cubicBezTo>
                    <a:pt x="37" y="17"/>
                    <a:pt x="37" y="17"/>
                    <a:pt x="37" y="17"/>
                  </a:cubicBezTo>
                  <a:cubicBezTo>
                    <a:pt x="4" y="17"/>
                    <a:pt x="4" y="17"/>
                    <a:pt x="4" y="17"/>
                  </a:cubicBezTo>
                  <a:cubicBezTo>
                    <a:pt x="3" y="17"/>
                    <a:pt x="3" y="17"/>
                    <a:pt x="3" y="17"/>
                  </a:cubicBezTo>
                  <a:cubicBezTo>
                    <a:pt x="3" y="17"/>
                    <a:pt x="3" y="17"/>
                    <a:pt x="3" y="17"/>
                  </a:cubicBezTo>
                  <a:moveTo>
                    <a:pt x="0" y="16"/>
                  </a:moveTo>
                  <a:cubicBezTo>
                    <a:pt x="0" y="16"/>
                    <a:pt x="0" y="17"/>
                    <a:pt x="0" y="17"/>
                  </a:cubicBezTo>
                  <a:cubicBezTo>
                    <a:pt x="0" y="16"/>
                    <a:pt x="0" y="16"/>
                    <a:pt x="0" y="16"/>
                  </a:cubicBezTo>
                  <a:moveTo>
                    <a:pt x="21" y="0"/>
                  </a:moveTo>
                  <a:cubicBezTo>
                    <a:pt x="20" y="0"/>
                    <a:pt x="19" y="0"/>
                    <a:pt x="18" y="0"/>
                  </a:cubicBezTo>
                  <a:cubicBezTo>
                    <a:pt x="18" y="1"/>
                    <a:pt x="18" y="2"/>
                    <a:pt x="18" y="2"/>
                  </a:cubicBezTo>
                  <a:cubicBezTo>
                    <a:pt x="18" y="4"/>
                    <a:pt x="18" y="6"/>
                    <a:pt x="18" y="9"/>
                  </a:cubicBezTo>
                  <a:cubicBezTo>
                    <a:pt x="18" y="10"/>
                    <a:pt x="18" y="10"/>
                    <a:pt x="18" y="10"/>
                  </a:cubicBezTo>
                  <a:cubicBezTo>
                    <a:pt x="17" y="11"/>
                    <a:pt x="16" y="11"/>
                    <a:pt x="14" y="11"/>
                  </a:cubicBezTo>
                  <a:cubicBezTo>
                    <a:pt x="12" y="11"/>
                    <a:pt x="11" y="11"/>
                    <a:pt x="10" y="11"/>
                  </a:cubicBezTo>
                  <a:cubicBezTo>
                    <a:pt x="10" y="11"/>
                    <a:pt x="10" y="11"/>
                    <a:pt x="9" y="11"/>
                  </a:cubicBezTo>
                  <a:cubicBezTo>
                    <a:pt x="9" y="11"/>
                    <a:pt x="8" y="11"/>
                    <a:pt x="7" y="11"/>
                  </a:cubicBezTo>
                  <a:cubicBezTo>
                    <a:pt x="7" y="11"/>
                    <a:pt x="6" y="11"/>
                    <a:pt x="5" y="11"/>
                  </a:cubicBezTo>
                  <a:cubicBezTo>
                    <a:pt x="4" y="11"/>
                    <a:pt x="3" y="11"/>
                    <a:pt x="2" y="12"/>
                  </a:cubicBezTo>
                  <a:cubicBezTo>
                    <a:pt x="1" y="13"/>
                    <a:pt x="0" y="14"/>
                    <a:pt x="0" y="16"/>
                  </a:cubicBezTo>
                  <a:cubicBezTo>
                    <a:pt x="0" y="15"/>
                    <a:pt x="1" y="14"/>
                    <a:pt x="2" y="14"/>
                  </a:cubicBezTo>
                  <a:cubicBezTo>
                    <a:pt x="2" y="14"/>
                    <a:pt x="3" y="15"/>
                    <a:pt x="3" y="16"/>
                  </a:cubicBezTo>
                  <a:cubicBezTo>
                    <a:pt x="3" y="16"/>
                    <a:pt x="3" y="16"/>
                    <a:pt x="3" y="16"/>
                  </a:cubicBezTo>
                  <a:cubicBezTo>
                    <a:pt x="3" y="15"/>
                    <a:pt x="3" y="14"/>
                    <a:pt x="3" y="14"/>
                  </a:cubicBezTo>
                  <a:cubicBezTo>
                    <a:pt x="4" y="14"/>
                    <a:pt x="5" y="14"/>
                    <a:pt x="5" y="14"/>
                  </a:cubicBezTo>
                  <a:cubicBezTo>
                    <a:pt x="6" y="14"/>
                    <a:pt x="7" y="14"/>
                    <a:pt x="7" y="14"/>
                  </a:cubicBezTo>
                  <a:cubicBezTo>
                    <a:pt x="8" y="14"/>
                    <a:pt x="9" y="14"/>
                    <a:pt x="9" y="14"/>
                  </a:cubicBezTo>
                  <a:cubicBezTo>
                    <a:pt x="10" y="14"/>
                    <a:pt x="10" y="14"/>
                    <a:pt x="10" y="14"/>
                  </a:cubicBezTo>
                  <a:cubicBezTo>
                    <a:pt x="11" y="14"/>
                    <a:pt x="13" y="14"/>
                    <a:pt x="14" y="14"/>
                  </a:cubicBezTo>
                  <a:cubicBezTo>
                    <a:pt x="16" y="14"/>
                    <a:pt x="18" y="14"/>
                    <a:pt x="20" y="12"/>
                  </a:cubicBezTo>
                  <a:cubicBezTo>
                    <a:pt x="21" y="11"/>
                    <a:pt x="21" y="10"/>
                    <a:pt x="21" y="9"/>
                  </a:cubicBezTo>
                  <a:cubicBezTo>
                    <a:pt x="20" y="6"/>
                    <a:pt x="21" y="4"/>
                    <a:pt x="21" y="2"/>
                  </a:cubicBezTo>
                  <a:cubicBezTo>
                    <a:pt x="21" y="2"/>
                    <a:pt x="21" y="1"/>
                    <a:pt x="21" y="0"/>
                  </a:cubicBezTo>
                  <a:moveTo>
                    <a:pt x="54" y="0"/>
                  </a:moveTo>
                  <a:cubicBezTo>
                    <a:pt x="53" y="0"/>
                    <a:pt x="52" y="0"/>
                    <a:pt x="51" y="0"/>
                  </a:cubicBezTo>
                  <a:cubicBezTo>
                    <a:pt x="51" y="1"/>
                    <a:pt x="51" y="3"/>
                    <a:pt x="51" y="4"/>
                  </a:cubicBezTo>
                  <a:cubicBezTo>
                    <a:pt x="51" y="5"/>
                    <a:pt x="51" y="5"/>
                    <a:pt x="51" y="5"/>
                  </a:cubicBezTo>
                  <a:cubicBezTo>
                    <a:pt x="51" y="5"/>
                    <a:pt x="51" y="6"/>
                    <a:pt x="51" y="7"/>
                  </a:cubicBezTo>
                  <a:cubicBezTo>
                    <a:pt x="51" y="9"/>
                    <a:pt x="51" y="11"/>
                    <a:pt x="52" y="12"/>
                  </a:cubicBezTo>
                  <a:cubicBezTo>
                    <a:pt x="52" y="13"/>
                    <a:pt x="53" y="13"/>
                    <a:pt x="54" y="13"/>
                  </a:cubicBezTo>
                  <a:cubicBezTo>
                    <a:pt x="66" y="13"/>
                    <a:pt x="66" y="13"/>
                    <a:pt x="66" y="13"/>
                  </a:cubicBezTo>
                  <a:cubicBezTo>
                    <a:pt x="67" y="13"/>
                    <a:pt x="68" y="14"/>
                    <a:pt x="69" y="15"/>
                  </a:cubicBezTo>
                  <a:cubicBezTo>
                    <a:pt x="69" y="16"/>
                    <a:pt x="69" y="17"/>
                    <a:pt x="69" y="17"/>
                  </a:cubicBezTo>
                  <a:cubicBezTo>
                    <a:pt x="37" y="17"/>
                    <a:pt x="37" y="17"/>
                    <a:pt x="37" y="17"/>
                  </a:cubicBezTo>
                  <a:cubicBezTo>
                    <a:pt x="38" y="17"/>
                    <a:pt x="38" y="17"/>
                    <a:pt x="38" y="17"/>
                  </a:cubicBezTo>
                  <a:cubicBezTo>
                    <a:pt x="38" y="18"/>
                    <a:pt x="38" y="18"/>
                    <a:pt x="38" y="19"/>
                  </a:cubicBezTo>
                  <a:cubicBezTo>
                    <a:pt x="37" y="19"/>
                    <a:pt x="37" y="19"/>
                    <a:pt x="37" y="20"/>
                  </a:cubicBezTo>
                  <a:cubicBezTo>
                    <a:pt x="41" y="20"/>
                    <a:pt x="41" y="20"/>
                    <a:pt x="41" y="20"/>
                  </a:cubicBezTo>
                  <a:cubicBezTo>
                    <a:pt x="43" y="18"/>
                    <a:pt x="43" y="18"/>
                    <a:pt x="43" y="18"/>
                  </a:cubicBezTo>
                  <a:cubicBezTo>
                    <a:pt x="43" y="17"/>
                    <a:pt x="43" y="17"/>
                    <a:pt x="43" y="17"/>
                  </a:cubicBezTo>
                  <a:cubicBezTo>
                    <a:pt x="44" y="17"/>
                    <a:pt x="44" y="17"/>
                    <a:pt x="44" y="18"/>
                  </a:cubicBezTo>
                  <a:cubicBezTo>
                    <a:pt x="44" y="18"/>
                    <a:pt x="45" y="18"/>
                    <a:pt x="44" y="19"/>
                  </a:cubicBezTo>
                  <a:cubicBezTo>
                    <a:pt x="44" y="20"/>
                    <a:pt x="44" y="20"/>
                    <a:pt x="44" y="20"/>
                  </a:cubicBezTo>
                  <a:cubicBezTo>
                    <a:pt x="46" y="20"/>
                    <a:pt x="46" y="20"/>
                    <a:pt x="46" y="20"/>
                  </a:cubicBezTo>
                  <a:cubicBezTo>
                    <a:pt x="47" y="19"/>
                    <a:pt x="48" y="18"/>
                    <a:pt x="49" y="17"/>
                  </a:cubicBezTo>
                  <a:cubicBezTo>
                    <a:pt x="49" y="17"/>
                    <a:pt x="49" y="17"/>
                    <a:pt x="49" y="17"/>
                  </a:cubicBezTo>
                  <a:cubicBezTo>
                    <a:pt x="50" y="17"/>
                    <a:pt x="50" y="17"/>
                    <a:pt x="50" y="18"/>
                  </a:cubicBezTo>
                  <a:cubicBezTo>
                    <a:pt x="51" y="18"/>
                    <a:pt x="50" y="19"/>
                    <a:pt x="50" y="19"/>
                  </a:cubicBezTo>
                  <a:cubicBezTo>
                    <a:pt x="50" y="19"/>
                    <a:pt x="49" y="19"/>
                    <a:pt x="49" y="20"/>
                  </a:cubicBezTo>
                  <a:cubicBezTo>
                    <a:pt x="53" y="20"/>
                    <a:pt x="53" y="20"/>
                    <a:pt x="53" y="20"/>
                  </a:cubicBezTo>
                  <a:cubicBezTo>
                    <a:pt x="54" y="18"/>
                    <a:pt x="54" y="18"/>
                    <a:pt x="54" y="18"/>
                  </a:cubicBezTo>
                  <a:cubicBezTo>
                    <a:pt x="54" y="17"/>
                    <a:pt x="55" y="17"/>
                    <a:pt x="55" y="17"/>
                  </a:cubicBezTo>
                  <a:cubicBezTo>
                    <a:pt x="55" y="17"/>
                    <a:pt x="55" y="17"/>
                    <a:pt x="56" y="17"/>
                  </a:cubicBezTo>
                  <a:cubicBezTo>
                    <a:pt x="56" y="18"/>
                    <a:pt x="56" y="18"/>
                    <a:pt x="56" y="19"/>
                  </a:cubicBezTo>
                  <a:cubicBezTo>
                    <a:pt x="55" y="20"/>
                    <a:pt x="55" y="20"/>
                    <a:pt x="55" y="20"/>
                  </a:cubicBezTo>
                  <a:cubicBezTo>
                    <a:pt x="58" y="20"/>
                    <a:pt x="58" y="20"/>
                    <a:pt x="58" y="20"/>
                  </a:cubicBezTo>
                  <a:cubicBezTo>
                    <a:pt x="58" y="19"/>
                    <a:pt x="59" y="19"/>
                    <a:pt x="59" y="18"/>
                  </a:cubicBezTo>
                  <a:cubicBezTo>
                    <a:pt x="59" y="18"/>
                    <a:pt x="60" y="18"/>
                    <a:pt x="60" y="18"/>
                  </a:cubicBezTo>
                  <a:cubicBezTo>
                    <a:pt x="60" y="18"/>
                    <a:pt x="60" y="18"/>
                    <a:pt x="61" y="18"/>
                  </a:cubicBezTo>
                  <a:cubicBezTo>
                    <a:pt x="61" y="18"/>
                    <a:pt x="61" y="19"/>
                    <a:pt x="61" y="19"/>
                  </a:cubicBezTo>
                  <a:cubicBezTo>
                    <a:pt x="61" y="19"/>
                    <a:pt x="61" y="20"/>
                    <a:pt x="61" y="20"/>
                  </a:cubicBezTo>
                  <a:cubicBezTo>
                    <a:pt x="63" y="20"/>
                    <a:pt x="63" y="20"/>
                    <a:pt x="63" y="20"/>
                  </a:cubicBezTo>
                  <a:cubicBezTo>
                    <a:pt x="63" y="19"/>
                    <a:pt x="64" y="19"/>
                    <a:pt x="64" y="18"/>
                  </a:cubicBezTo>
                  <a:cubicBezTo>
                    <a:pt x="64" y="18"/>
                    <a:pt x="64" y="18"/>
                    <a:pt x="65" y="18"/>
                  </a:cubicBezTo>
                  <a:cubicBezTo>
                    <a:pt x="65" y="18"/>
                    <a:pt x="65" y="18"/>
                    <a:pt x="65" y="18"/>
                  </a:cubicBezTo>
                  <a:cubicBezTo>
                    <a:pt x="66" y="19"/>
                    <a:pt x="66" y="19"/>
                    <a:pt x="65" y="20"/>
                  </a:cubicBezTo>
                  <a:cubicBezTo>
                    <a:pt x="65" y="20"/>
                    <a:pt x="65" y="20"/>
                    <a:pt x="65" y="20"/>
                  </a:cubicBezTo>
                  <a:cubicBezTo>
                    <a:pt x="66" y="20"/>
                    <a:pt x="66" y="20"/>
                    <a:pt x="66" y="20"/>
                  </a:cubicBezTo>
                  <a:cubicBezTo>
                    <a:pt x="67" y="19"/>
                    <a:pt x="67" y="19"/>
                    <a:pt x="67" y="19"/>
                  </a:cubicBezTo>
                  <a:cubicBezTo>
                    <a:pt x="67" y="18"/>
                    <a:pt x="68" y="18"/>
                    <a:pt x="68" y="18"/>
                  </a:cubicBezTo>
                  <a:cubicBezTo>
                    <a:pt x="68" y="18"/>
                    <a:pt x="68" y="18"/>
                    <a:pt x="68" y="18"/>
                  </a:cubicBezTo>
                  <a:cubicBezTo>
                    <a:pt x="69" y="18"/>
                    <a:pt x="69" y="19"/>
                    <a:pt x="69" y="20"/>
                  </a:cubicBezTo>
                  <a:cubicBezTo>
                    <a:pt x="69" y="20"/>
                    <a:pt x="69" y="20"/>
                    <a:pt x="69" y="20"/>
                  </a:cubicBezTo>
                  <a:cubicBezTo>
                    <a:pt x="69" y="20"/>
                    <a:pt x="69" y="20"/>
                    <a:pt x="69" y="20"/>
                  </a:cubicBezTo>
                  <a:cubicBezTo>
                    <a:pt x="69" y="20"/>
                    <a:pt x="69" y="20"/>
                    <a:pt x="69" y="20"/>
                  </a:cubicBezTo>
                  <a:cubicBezTo>
                    <a:pt x="69" y="17"/>
                    <a:pt x="69" y="17"/>
                    <a:pt x="69" y="17"/>
                  </a:cubicBezTo>
                  <a:cubicBezTo>
                    <a:pt x="69" y="17"/>
                    <a:pt x="70" y="16"/>
                    <a:pt x="70" y="16"/>
                  </a:cubicBezTo>
                  <a:cubicBezTo>
                    <a:pt x="71" y="16"/>
                    <a:pt x="72" y="16"/>
                    <a:pt x="72" y="17"/>
                  </a:cubicBezTo>
                  <a:cubicBezTo>
                    <a:pt x="72" y="17"/>
                    <a:pt x="72" y="17"/>
                    <a:pt x="72" y="17"/>
                  </a:cubicBezTo>
                  <a:cubicBezTo>
                    <a:pt x="72" y="14"/>
                    <a:pt x="69" y="10"/>
                    <a:pt x="66" y="10"/>
                  </a:cubicBezTo>
                  <a:cubicBezTo>
                    <a:pt x="54" y="10"/>
                    <a:pt x="54" y="10"/>
                    <a:pt x="54" y="10"/>
                  </a:cubicBezTo>
                  <a:cubicBezTo>
                    <a:pt x="54" y="10"/>
                    <a:pt x="54" y="10"/>
                    <a:pt x="54" y="10"/>
                  </a:cubicBezTo>
                  <a:cubicBezTo>
                    <a:pt x="53" y="10"/>
                    <a:pt x="54" y="8"/>
                    <a:pt x="54" y="7"/>
                  </a:cubicBezTo>
                  <a:cubicBezTo>
                    <a:pt x="54" y="6"/>
                    <a:pt x="54" y="6"/>
                    <a:pt x="54" y="5"/>
                  </a:cubicBezTo>
                  <a:cubicBezTo>
                    <a:pt x="54" y="4"/>
                    <a:pt x="54" y="4"/>
                    <a:pt x="54" y="4"/>
                  </a:cubicBezTo>
                  <a:cubicBezTo>
                    <a:pt x="54" y="3"/>
                    <a:pt x="54" y="1"/>
                    <a:pt x="5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2"/>
            <p:cNvSpPr>
              <a:spLocks/>
            </p:cNvSpPr>
            <p:nvPr/>
          </p:nvSpPr>
          <p:spPr bwMode="auto">
            <a:xfrm>
              <a:off x="5170278" y="4953438"/>
              <a:ext cx="1551393" cy="192657"/>
            </a:xfrm>
            <a:custGeom>
              <a:avLst/>
              <a:gdLst>
                <a:gd name="T0" fmla="*/ 0 w 129"/>
                <a:gd name="T1" fmla="*/ 2 h 16"/>
                <a:gd name="T2" fmla="*/ 42 w 129"/>
                <a:gd name="T3" fmla="*/ 16 h 16"/>
                <a:gd name="T4" fmla="*/ 79 w 129"/>
                <a:gd name="T5" fmla="*/ 16 h 16"/>
                <a:gd name="T6" fmla="*/ 126 w 129"/>
                <a:gd name="T7" fmla="*/ 13 h 16"/>
                <a:gd name="T8" fmla="*/ 127 w 129"/>
                <a:gd name="T9" fmla="*/ 1 h 16"/>
                <a:gd name="T10" fmla="*/ 126 w 129"/>
                <a:gd name="T11" fmla="*/ 7 h 16"/>
                <a:gd name="T12" fmla="*/ 121 w 129"/>
                <a:gd name="T13" fmla="*/ 13 h 16"/>
                <a:gd name="T14" fmla="*/ 119 w 129"/>
                <a:gd name="T15" fmla="*/ 12 h 16"/>
                <a:gd name="T16" fmla="*/ 115 w 129"/>
                <a:gd name="T17" fmla="*/ 13 h 16"/>
                <a:gd name="T18" fmla="*/ 114 w 129"/>
                <a:gd name="T19" fmla="*/ 12 h 16"/>
                <a:gd name="T20" fmla="*/ 110 w 129"/>
                <a:gd name="T21" fmla="*/ 13 h 16"/>
                <a:gd name="T22" fmla="*/ 108 w 129"/>
                <a:gd name="T23" fmla="*/ 13 h 16"/>
                <a:gd name="T24" fmla="*/ 104 w 129"/>
                <a:gd name="T25" fmla="*/ 14 h 16"/>
                <a:gd name="T26" fmla="*/ 99 w 129"/>
                <a:gd name="T27" fmla="*/ 13 h 16"/>
                <a:gd name="T28" fmla="*/ 97 w 129"/>
                <a:gd name="T29" fmla="*/ 14 h 16"/>
                <a:gd name="T30" fmla="*/ 92 w 129"/>
                <a:gd name="T31" fmla="*/ 14 h 16"/>
                <a:gd name="T32" fmla="*/ 90 w 129"/>
                <a:gd name="T33" fmla="*/ 13 h 16"/>
                <a:gd name="T34" fmla="*/ 88 w 129"/>
                <a:gd name="T35" fmla="*/ 14 h 16"/>
                <a:gd name="T36" fmla="*/ 86 w 129"/>
                <a:gd name="T37" fmla="*/ 13 h 16"/>
                <a:gd name="T38" fmla="*/ 79 w 129"/>
                <a:gd name="T39" fmla="*/ 15 h 16"/>
                <a:gd name="T40" fmla="*/ 79 w 129"/>
                <a:gd name="T41" fmla="*/ 13 h 16"/>
                <a:gd name="T42" fmla="*/ 76 w 129"/>
                <a:gd name="T43" fmla="*/ 15 h 16"/>
                <a:gd name="T44" fmla="*/ 75 w 129"/>
                <a:gd name="T45" fmla="*/ 13 h 16"/>
                <a:gd name="T46" fmla="*/ 71 w 129"/>
                <a:gd name="T47" fmla="*/ 15 h 16"/>
                <a:gd name="T48" fmla="*/ 71 w 129"/>
                <a:gd name="T49" fmla="*/ 13 h 16"/>
                <a:gd name="T50" fmla="*/ 67 w 129"/>
                <a:gd name="T51" fmla="*/ 15 h 16"/>
                <a:gd name="T52" fmla="*/ 66 w 129"/>
                <a:gd name="T53" fmla="*/ 13 h 16"/>
                <a:gd name="T54" fmla="*/ 63 w 129"/>
                <a:gd name="T55" fmla="*/ 15 h 16"/>
                <a:gd name="T56" fmla="*/ 63 w 129"/>
                <a:gd name="T57" fmla="*/ 13 h 16"/>
                <a:gd name="T58" fmla="*/ 60 w 129"/>
                <a:gd name="T59" fmla="*/ 15 h 16"/>
                <a:gd name="T60" fmla="*/ 56 w 129"/>
                <a:gd name="T61" fmla="*/ 13 h 16"/>
                <a:gd name="T62" fmla="*/ 54 w 129"/>
                <a:gd name="T63" fmla="*/ 14 h 16"/>
                <a:gd name="T64" fmla="*/ 46 w 129"/>
                <a:gd name="T65" fmla="*/ 15 h 16"/>
                <a:gd name="T66" fmla="*/ 45 w 129"/>
                <a:gd name="T67" fmla="*/ 14 h 16"/>
                <a:gd name="T68" fmla="*/ 42 w 129"/>
                <a:gd name="T69" fmla="*/ 15 h 16"/>
                <a:gd name="T70" fmla="*/ 40 w 129"/>
                <a:gd name="T71" fmla="*/ 14 h 16"/>
                <a:gd name="T72" fmla="*/ 40 w 129"/>
                <a:gd name="T73" fmla="*/ 13 h 16"/>
                <a:gd name="T74" fmla="*/ 36 w 129"/>
                <a:gd name="T75" fmla="*/ 14 h 16"/>
                <a:gd name="T76" fmla="*/ 34 w 129"/>
                <a:gd name="T77" fmla="*/ 14 h 16"/>
                <a:gd name="T78" fmla="*/ 29 w 129"/>
                <a:gd name="T79" fmla="*/ 15 h 16"/>
                <a:gd name="T80" fmla="*/ 28 w 129"/>
                <a:gd name="T81" fmla="*/ 14 h 16"/>
                <a:gd name="T82" fmla="*/ 24 w 129"/>
                <a:gd name="T83" fmla="*/ 14 h 16"/>
                <a:gd name="T84" fmla="*/ 22 w 129"/>
                <a:gd name="T85" fmla="*/ 13 h 16"/>
                <a:gd name="T86" fmla="*/ 18 w 129"/>
                <a:gd name="T87" fmla="*/ 15 h 16"/>
                <a:gd name="T88" fmla="*/ 17 w 129"/>
                <a:gd name="T89" fmla="*/ 13 h 16"/>
                <a:gd name="T90" fmla="*/ 14 w 129"/>
                <a:gd name="T91" fmla="*/ 13 h 16"/>
                <a:gd name="T92" fmla="*/ 12 w 129"/>
                <a:gd name="T93" fmla="*/ 13 h 16"/>
                <a:gd name="T94" fmla="*/ 8 w 129"/>
                <a:gd name="T95" fmla="*/ 14 h 16"/>
                <a:gd name="T96" fmla="*/ 7 w 129"/>
                <a:gd name="T97" fmla="*/ 12 h 16"/>
                <a:gd name="T98" fmla="*/ 5 w 129"/>
                <a:gd name="T99" fmla="*/ 13 h 16"/>
                <a:gd name="T100" fmla="*/ 4 w 129"/>
                <a:gd name="T101" fmla="*/ 10 h 16"/>
                <a:gd name="T102" fmla="*/ 3 w 129"/>
                <a:gd name="T103" fmla="*/ 2 h 16"/>
                <a:gd name="T104" fmla="*/ 1 w 129"/>
                <a:gd name="T10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6">
                  <a:moveTo>
                    <a:pt x="1" y="0"/>
                  </a:moveTo>
                  <a:cubicBezTo>
                    <a:pt x="1" y="0"/>
                    <a:pt x="0" y="1"/>
                    <a:pt x="0" y="2"/>
                  </a:cubicBezTo>
                  <a:cubicBezTo>
                    <a:pt x="0" y="2"/>
                    <a:pt x="0" y="2"/>
                    <a:pt x="0" y="2"/>
                  </a:cubicBezTo>
                  <a:cubicBezTo>
                    <a:pt x="0" y="6"/>
                    <a:pt x="0" y="9"/>
                    <a:pt x="3" y="12"/>
                  </a:cubicBezTo>
                  <a:cubicBezTo>
                    <a:pt x="5" y="15"/>
                    <a:pt x="8" y="16"/>
                    <a:pt x="15" y="16"/>
                  </a:cubicBezTo>
                  <a:cubicBezTo>
                    <a:pt x="23" y="16"/>
                    <a:pt x="32" y="16"/>
                    <a:pt x="42" y="16"/>
                  </a:cubicBezTo>
                  <a:cubicBezTo>
                    <a:pt x="43" y="16"/>
                    <a:pt x="45" y="16"/>
                    <a:pt x="46" y="16"/>
                  </a:cubicBezTo>
                  <a:cubicBezTo>
                    <a:pt x="47" y="16"/>
                    <a:pt x="48" y="16"/>
                    <a:pt x="49" y="16"/>
                  </a:cubicBezTo>
                  <a:cubicBezTo>
                    <a:pt x="59" y="16"/>
                    <a:pt x="70" y="16"/>
                    <a:pt x="79" y="16"/>
                  </a:cubicBezTo>
                  <a:cubicBezTo>
                    <a:pt x="80" y="16"/>
                    <a:pt x="81" y="16"/>
                    <a:pt x="82" y="16"/>
                  </a:cubicBezTo>
                  <a:cubicBezTo>
                    <a:pt x="100" y="15"/>
                    <a:pt x="116" y="15"/>
                    <a:pt x="120" y="15"/>
                  </a:cubicBezTo>
                  <a:cubicBezTo>
                    <a:pt x="122" y="14"/>
                    <a:pt x="124" y="14"/>
                    <a:pt x="126" y="13"/>
                  </a:cubicBezTo>
                  <a:cubicBezTo>
                    <a:pt x="129" y="11"/>
                    <a:pt x="129" y="6"/>
                    <a:pt x="129" y="2"/>
                  </a:cubicBezTo>
                  <a:cubicBezTo>
                    <a:pt x="129" y="2"/>
                    <a:pt x="128" y="2"/>
                    <a:pt x="128" y="2"/>
                  </a:cubicBezTo>
                  <a:cubicBezTo>
                    <a:pt x="128" y="1"/>
                    <a:pt x="128" y="1"/>
                    <a:pt x="127" y="1"/>
                  </a:cubicBezTo>
                  <a:cubicBezTo>
                    <a:pt x="127" y="1"/>
                    <a:pt x="127" y="1"/>
                    <a:pt x="127" y="1"/>
                  </a:cubicBezTo>
                  <a:cubicBezTo>
                    <a:pt x="126" y="1"/>
                    <a:pt x="126" y="2"/>
                    <a:pt x="126" y="2"/>
                  </a:cubicBezTo>
                  <a:cubicBezTo>
                    <a:pt x="126" y="4"/>
                    <a:pt x="126" y="5"/>
                    <a:pt x="126" y="7"/>
                  </a:cubicBezTo>
                  <a:cubicBezTo>
                    <a:pt x="126" y="9"/>
                    <a:pt x="125" y="10"/>
                    <a:pt x="124" y="11"/>
                  </a:cubicBezTo>
                  <a:cubicBezTo>
                    <a:pt x="123" y="11"/>
                    <a:pt x="122" y="12"/>
                    <a:pt x="121" y="12"/>
                  </a:cubicBezTo>
                  <a:cubicBezTo>
                    <a:pt x="121" y="12"/>
                    <a:pt x="121" y="13"/>
                    <a:pt x="121" y="13"/>
                  </a:cubicBezTo>
                  <a:cubicBezTo>
                    <a:pt x="121" y="13"/>
                    <a:pt x="120" y="14"/>
                    <a:pt x="120" y="14"/>
                  </a:cubicBezTo>
                  <a:cubicBezTo>
                    <a:pt x="119" y="14"/>
                    <a:pt x="119" y="14"/>
                    <a:pt x="119" y="14"/>
                  </a:cubicBezTo>
                  <a:cubicBezTo>
                    <a:pt x="119" y="13"/>
                    <a:pt x="119" y="13"/>
                    <a:pt x="119" y="12"/>
                  </a:cubicBezTo>
                  <a:cubicBezTo>
                    <a:pt x="119" y="12"/>
                    <a:pt x="119" y="12"/>
                    <a:pt x="119" y="12"/>
                  </a:cubicBezTo>
                  <a:cubicBezTo>
                    <a:pt x="118" y="12"/>
                    <a:pt x="117" y="12"/>
                    <a:pt x="116" y="12"/>
                  </a:cubicBezTo>
                  <a:cubicBezTo>
                    <a:pt x="116" y="13"/>
                    <a:pt x="116" y="13"/>
                    <a:pt x="115" y="13"/>
                  </a:cubicBezTo>
                  <a:cubicBezTo>
                    <a:pt x="115" y="14"/>
                    <a:pt x="115" y="14"/>
                    <a:pt x="115" y="14"/>
                  </a:cubicBezTo>
                  <a:cubicBezTo>
                    <a:pt x="114" y="14"/>
                    <a:pt x="114" y="14"/>
                    <a:pt x="114" y="14"/>
                  </a:cubicBezTo>
                  <a:cubicBezTo>
                    <a:pt x="114" y="13"/>
                    <a:pt x="113" y="13"/>
                    <a:pt x="114" y="12"/>
                  </a:cubicBezTo>
                  <a:cubicBezTo>
                    <a:pt x="114" y="12"/>
                    <a:pt x="114" y="12"/>
                    <a:pt x="114" y="12"/>
                  </a:cubicBezTo>
                  <a:cubicBezTo>
                    <a:pt x="113" y="12"/>
                    <a:pt x="111" y="12"/>
                    <a:pt x="110" y="12"/>
                  </a:cubicBezTo>
                  <a:cubicBezTo>
                    <a:pt x="110" y="13"/>
                    <a:pt x="110" y="13"/>
                    <a:pt x="110" y="13"/>
                  </a:cubicBezTo>
                  <a:cubicBezTo>
                    <a:pt x="109" y="14"/>
                    <a:pt x="109" y="14"/>
                    <a:pt x="109" y="14"/>
                  </a:cubicBezTo>
                  <a:cubicBezTo>
                    <a:pt x="108" y="14"/>
                    <a:pt x="108" y="14"/>
                    <a:pt x="108" y="14"/>
                  </a:cubicBezTo>
                  <a:cubicBezTo>
                    <a:pt x="108" y="13"/>
                    <a:pt x="108" y="13"/>
                    <a:pt x="108" y="13"/>
                  </a:cubicBezTo>
                  <a:cubicBezTo>
                    <a:pt x="107" y="13"/>
                    <a:pt x="106" y="13"/>
                    <a:pt x="105" y="13"/>
                  </a:cubicBezTo>
                  <a:cubicBezTo>
                    <a:pt x="105" y="13"/>
                    <a:pt x="105" y="13"/>
                    <a:pt x="105" y="13"/>
                  </a:cubicBezTo>
                  <a:cubicBezTo>
                    <a:pt x="105" y="13"/>
                    <a:pt x="104" y="14"/>
                    <a:pt x="104" y="14"/>
                  </a:cubicBezTo>
                  <a:cubicBezTo>
                    <a:pt x="103" y="14"/>
                    <a:pt x="103" y="14"/>
                    <a:pt x="103" y="14"/>
                  </a:cubicBezTo>
                  <a:cubicBezTo>
                    <a:pt x="103" y="13"/>
                    <a:pt x="103" y="13"/>
                    <a:pt x="103" y="13"/>
                  </a:cubicBezTo>
                  <a:cubicBezTo>
                    <a:pt x="102" y="13"/>
                    <a:pt x="100" y="13"/>
                    <a:pt x="99" y="13"/>
                  </a:cubicBezTo>
                  <a:cubicBezTo>
                    <a:pt x="99" y="13"/>
                    <a:pt x="99" y="13"/>
                    <a:pt x="99" y="13"/>
                  </a:cubicBezTo>
                  <a:cubicBezTo>
                    <a:pt x="98" y="14"/>
                    <a:pt x="98" y="14"/>
                    <a:pt x="98" y="14"/>
                  </a:cubicBezTo>
                  <a:cubicBezTo>
                    <a:pt x="97" y="14"/>
                    <a:pt x="97" y="14"/>
                    <a:pt x="97" y="14"/>
                  </a:cubicBezTo>
                  <a:cubicBezTo>
                    <a:pt x="97" y="14"/>
                    <a:pt x="97" y="13"/>
                    <a:pt x="97" y="13"/>
                  </a:cubicBezTo>
                  <a:cubicBezTo>
                    <a:pt x="96" y="13"/>
                    <a:pt x="94" y="13"/>
                    <a:pt x="93" y="13"/>
                  </a:cubicBezTo>
                  <a:cubicBezTo>
                    <a:pt x="93" y="13"/>
                    <a:pt x="92" y="14"/>
                    <a:pt x="92" y="14"/>
                  </a:cubicBezTo>
                  <a:cubicBezTo>
                    <a:pt x="92" y="14"/>
                    <a:pt x="92" y="15"/>
                    <a:pt x="91" y="15"/>
                  </a:cubicBezTo>
                  <a:cubicBezTo>
                    <a:pt x="91" y="14"/>
                    <a:pt x="91" y="14"/>
                    <a:pt x="91" y="14"/>
                  </a:cubicBezTo>
                  <a:cubicBezTo>
                    <a:pt x="90" y="14"/>
                    <a:pt x="90" y="14"/>
                    <a:pt x="90" y="13"/>
                  </a:cubicBezTo>
                  <a:cubicBezTo>
                    <a:pt x="90" y="13"/>
                    <a:pt x="90" y="13"/>
                    <a:pt x="91" y="13"/>
                  </a:cubicBezTo>
                  <a:cubicBezTo>
                    <a:pt x="90" y="13"/>
                    <a:pt x="89" y="13"/>
                    <a:pt x="88" y="13"/>
                  </a:cubicBezTo>
                  <a:cubicBezTo>
                    <a:pt x="88" y="14"/>
                    <a:pt x="88" y="14"/>
                    <a:pt x="88" y="14"/>
                  </a:cubicBezTo>
                  <a:cubicBezTo>
                    <a:pt x="87" y="14"/>
                    <a:pt x="87" y="14"/>
                    <a:pt x="87" y="14"/>
                  </a:cubicBezTo>
                  <a:cubicBezTo>
                    <a:pt x="87" y="14"/>
                    <a:pt x="87" y="14"/>
                    <a:pt x="87" y="14"/>
                  </a:cubicBezTo>
                  <a:cubicBezTo>
                    <a:pt x="86" y="14"/>
                    <a:pt x="86" y="13"/>
                    <a:pt x="86" y="13"/>
                  </a:cubicBezTo>
                  <a:cubicBezTo>
                    <a:pt x="84" y="13"/>
                    <a:pt x="83" y="13"/>
                    <a:pt x="81" y="13"/>
                  </a:cubicBezTo>
                  <a:cubicBezTo>
                    <a:pt x="81" y="14"/>
                    <a:pt x="80" y="14"/>
                    <a:pt x="80" y="15"/>
                  </a:cubicBezTo>
                  <a:cubicBezTo>
                    <a:pt x="79" y="15"/>
                    <a:pt x="79" y="15"/>
                    <a:pt x="79" y="15"/>
                  </a:cubicBezTo>
                  <a:cubicBezTo>
                    <a:pt x="78" y="15"/>
                    <a:pt x="78" y="15"/>
                    <a:pt x="78" y="15"/>
                  </a:cubicBezTo>
                  <a:cubicBezTo>
                    <a:pt x="78" y="15"/>
                    <a:pt x="78" y="14"/>
                    <a:pt x="78" y="14"/>
                  </a:cubicBezTo>
                  <a:cubicBezTo>
                    <a:pt x="78" y="14"/>
                    <a:pt x="78" y="13"/>
                    <a:pt x="79" y="13"/>
                  </a:cubicBezTo>
                  <a:cubicBezTo>
                    <a:pt x="78" y="13"/>
                    <a:pt x="78" y="13"/>
                    <a:pt x="78" y="13"/>
                  </a:cubicBezTo>
                  <a:cubicBezTo>
                    <a:pt x="77" y="14"/>
                    <a:pt x="77" y="14"/>
                    <a:pt x="77" y="14"/>
                  </a:cubicBezTo>
                  <a:cubicBezTo>
                    <a:pt x="76" y="15"/>
                    <a:pt x="76" y="15"/>
                    <a:pt x="76" y="15"/>
                  </a:cubicBezTo>
                  <a:cubicBezTo>
                    <a:pt x="76" y="15"/>
                    <a:pt x="76" y="15"/>
                    <a:pt x="76" y="15"/>
                  </a:cubicBezTo>
                  <a:cubicBezTo>
                    <a:pt x="75" y="14"/>
                    <a:pt x="75" y="14"/>
                    <a:pt x="75" y="13"/>
                  </a:cubicBezTo>
                  <a:cubicBezTo>
                    <a:pt x="75" y="13"/>
                    <a:pt x="75" y="13"/>
                    <a:pt x="75" y="13"/>
                  </a:cubicBezTo>
                  <a:cubicBezTo>
                    <a:pt x="75" y="13"/>
                    <a:pt x="74" y="13"/>
                    <a:pt x="73" y="13"/>
                  </a:cubicBezTo>
                  <a:cubicBezTo>
                    <a:pt x="72" y="14"/>
                    <a:pt x="72" y="14"/>
                    <a:pt x="72" y="14"/>
                  </a:cubicBezTo>
                  <a:cubicBezTo>
                    <a:pt x="71" y="15"/>
                    <a:pt x="71" y="15"/>
                    <a:pt x="71" y="15"/>
                  </a:cubicBezTo>
                  <a:cubicBezTo>
                    <a:pt x="71" y="15"/>
                    <a:pt x="71" y="15"/>
                    <a:pt x="71" y="15"/>
                  </a:cubicBezTo>
                  <a:cubicBezTo>
                    <a:pt x="70" y="14"/>
                    <a:pt x="70" y="14"/>
                    <a:pt x="71" y="13"/>
                  </a:cubicBezTo>
                  <a:cubicBezTo>
                    <a:pt x="71" y="13"/>
                    <a:pt x="71" y="13"/>
                    <a:pt x="71" y="13"/>
                  </a:cubicBezTo>
                  <a:cubicBezTo>
                    <a:pt x="70" y="13"/>
                    <a:pt x="69" y="13"/>
                    <a:pt x="69" y="13"/>
                  </a:cubicBezTo>
                  <a:cubicBezTo>
                    <a:pt x="68" y="14"/>
                    <a:pt x="68" y="14"/>
                    <a:pt x="68" y="14"/>
                  </a:cubicBezTo>
                  <a:cubicBezTo>
                    <a:pt x="67" y="15"/>
                    <a:pt x="67" y="15"/>
                    <a:pt x="67" y="15"/>
                  </a:cubicBezTo>
                  <a:cubicBezTo>
                    <a:pt x="67" y="15"/>
                    <a:pt x="67" y="15"/>
                    <a:pt x="67" y="15"/>
                  </a:cubicBezTo>
                  <a:cubicBezTo>
                    <a:pt x="66" y="15"/>
                    <a:pt x="66" y="14"/>
                    <a:pt x="66" y="14"/>
                  </a:cubicBezTo>
                  <a:cubicBezTo>
                    <a:pt x="66" y="13"/>
                    <a:pt x="66" y="13"/>
                    <a:pt x="66" y="13"/>
                  </a:cubicBezTo>
                  <a:cubicBezTo>
                    <a:pt x="66" y="13"/>
                    <a:pt x="66" y="13"/>
                    <a:pt x="65" y="13"/>
                  </a:cubicBezTo>
                  <a:cubicBezTo>
                    <a:pt x="65" y="14"/>
                    <a:pt x="64" y="14"/>
                    <a:pt x="64" y="15"/>
                  </a:cubicBezTo>
                  <a:cubicBezTo>
                    <a:pt x="64" y="15"/>
                    <a:pt x="64" y="15"/>
                    <a:pt x="63" y="15"/>
                  </a:cubicBezTo>
                  <a:cubicBezTo>
                    <a:pt x="63" y="15"/>
                    <a:pt x="63" y="15"/>
                    <a:pt x="63" y="15"/>
                  </a:cubicBezTo>
                  <a:cubicBezTo>
                    <a:pt x="62" y="15"/>
                    <a:pt x="62" y="14"/>
                    <a:pt x="62" y="14"/>
                  </a:cubicBezTo>
                  <a:cubicBezTo>
                    <a:pt x="63" y="14"/>
                    <a:pt x="63" y="13"/>
                    <a:pt x="63" y="13"/>
                  </a:cubicBezTo>
                  <a:cubicBezTo>
                    <a:pt x="62" y="13"/>
                    <a:pt x="62" y="13"/>
                    <a:pt x="61" y="13"/>
                  </a:cubicBezTo>
                  <a:cubicBezTo>
                    <a:pt x="61" y="13"/>
                    <a:pt x="61" y="14"/>
                    <a:pt x="61" y="14"/>
                  </a:cubicBezTo>
                  <a:cubicBezTo>
                    <a:pt x="60" y="15"/>
                    <a:pt x="60" y="15"/>
                    <a:pt x="60" y="15"/>
                  </a:cubicBezTo>
                  <a:cubicBezTo>
                    <a:pt x="59" y="14"/>
                    <a:pt x="59" y="14"/>
                    <a:pt x="59" y="14"/>
                  </a:cubicBezTo>
                  <a:cubicBezTo>
                    <a:pt x="59" y="14"/>
                    <a:pt x="59" y="14"/>
                    <a:pt x="59" y="13"/>
                  </a:cubicBezTo>
                  <a:cubicBezTo>
                    <a:pt x="58" y="13"/>
                    <a:pt x="57" y="13"/>
                    <a:pt x="56" y="13"/>
                  </a:cubicBezTo>
                  <a:cubicBezTo>
                    <a:pt x="56" y="13"/>
                    <a:pt x="56" y="14"/>
                    <a:pt x="55" y="14"/>
                  </a:cubicBezTo>
                  <a:cubicBezTo>
                    <a:pt x="55" y="14"/>
                    <a:pt x="55" y="14"/>
                    <a:pt x="55" y="14"/>
                  </a:cubicBezTo>
                  <a:cubicBezTo>
                    <a:pt x="54" y="14"/>
                    <a:pt x="54" y="14"/>
                    <a:pt x="54" y="14"/>
                  </a:cubicBezTo>
                  <a:cubicBezTo>
                    <a:pt x="54" y="14"/>
                    <a:pt x="53" y="14"/>
                    <a:pt x="54" y="13"/>
                  </a:cubicBezTo>
                  <a:cubicBezTo>
                    <a:pt x="52" y="13"/>
                    <a:pt x="50" y="13"/>
                    <a:pt x="48" y="13"/>
                  </a:cubicBezTo>
                  <a:cubicBezTo>
                    <a:pt x="46" y="15"/>
                    <a:pt x="46" y="15"/>
                    <a:pt x="46" y="15"/>
                  </a:cubicBezTo>
                  <a:cubicBezTo>
                    <a:pt x="45" y="15"/>
                    <a:pt x="45" y="15"/>
                    <a:pt x="45" y="15"/>
                  </a:cubicBezTo>
                  <a:cubicBezTo>
                    <a:pt x="45" y="15"/>
                    <a:pt x="45" y="15"/>
                    <a:pt x="45" y="15"/>
                  </a:cubicBezTo>
                  <a:cubicBezTo>
                    <a:pt x="44" y="15"/>
                    <a:pt x="44" y="14"/>
                    <a:pt x="45" y="14"/>
                  </a:cubicBezTo>
                  <a:cubicBezTo>
                    <a:pt x="45" y="13"/>
                    <a:pt x="45" y="13"/>
                    <a:pt x="45" y="13"/>
                  </a:cubicBezTo>
                  <a:cubicBezTo>
                    <a:pt x="44" y="13"/>
                    <a:pt x="43" y="13"/>
                    <a:pt x="42" y="13"/>
                  </a:cubicBezTo>
                  <a:cubicBezTo>
                    <a:pt x="42" y="14"/>
                    <a:pt x="42" y="14"/>
                    <a:pt x="42" y="15"/>
                  </a:cubicBezTo>
                  <a:cubicBezTo>
                    <a:pt x="41" y="15"/>
                    <a:pt x="41" y="15"/>
                    <a:pt x="41" y="15"/>
                  </a:cubicBezTo>
                  <a:cubicBezTo>
                    <a:pt x="40" y="15"/>
                    <a:pt x="40" y="15"/>
                    <a:pt x="40" y="15"/>
                  </a:cubicBezTo>
                  <a:cubicBezTo>
                    <a:pt x="40" y="15"/>
                    <a:pt x="40" y="15"/>
                    <a:pt x="40" y="14"/>
                  </a:cubicBezTo>
                  <a:cubicBezTo>
                    <a:pt x="40" y="14"/>
                    <a:pt x="40" y="14"/>
                    <a:pt x="40" y="14"/>
                  </a:cubicBezTo>
                  <a:cubicBezTo>
                    <a:pt x="40" y="13"/>
                    <a:pt x="40" y="13"/>
                    <a:pt x="40" y="13"/>
                  </a:cubicBezTo>
                  <a:cubicBezTo>
                    <a:pt x="40" y="13"/>
                    <a:pt x="40" y="13"/>
                    <a:pt x="40" y="13"/>
                  </a:cubicBezTo>
                  <a:cubicBezTo>
                    <a:pt x="39" y="13"/>
                    <a:pt x="38" y="13"/>
                    <a:pt x="36" y="13"/>
                  </a:cubicBezTo>
                  <a:cubicBezTo>
                    <a:pt x="36" y="14"/>
                    <a:pt x="36" y="14"/>
                    <a:pt x="36" y="14"/>
                  </a:cubicBezTo>
                  <a:cubicBezTo>
                    <a:pt x="36" y="14"/>
                    <a:pt x="36" y="14"/>
                    <a:pt x="36" y="14"/>
                  </a:cubicBezTo>
                  <a:cubicBezTo>
                    <a:pt x="35" y="14"/>
                    <a:pt x="35" y="14"/>
                    <a:pt x="35" y="14"/>
                  </a:cubicBezTo>
                  <a:cubicBezTo>
                    <a:pt x="35" y="15"/>
                    <a:pt x="35" y="15"/>
                    <a:pt x="35" y="15"/>
                  </a:cubicBezTo>
                  <a:cubicBezTo>
                    <a:pt x="34" y="14"/>
                    <a:pt x="34" y="14"/>
                    <a:pt x="34" y="14"/>
                  </a:cubicBezTo>
                  <a:cubicBezTo>
                    <a:pt x="34" y="14"/>
                    <a:pt x="34" y="14"/>
                    <a:pt x="34" y="13"/>
                  </a:cubicBezTo>
                  <a:cubicBezTo>
                    <a:pt x="33" y="13"/>
                    <a:pt x="32" y="13"/>
                    <a:pt x="31" y="13"/>
                  </a:cubicBezTo>
                  <a:cubicBezTo>
                    <a:pt x="29" y="15"/>
                    <a:pt x="29" y="15"/>
                    <a:pt x="29" y="15"/>
                  </a:cubicBezTo>
                  <a:cubicBezTo>
                    <a:pt x="29" y="15"/>
                    <a:pt x="29" y="15"/>
                    <a:pt x="29" y="15"/>
                  </a:cubicBezTo>
                  <a:cubicBezTo>
                    <a:pt x="28" y="15"/>
                    <a:pt x="28" y="15"/>
                    <a:pt x="28" y="15"/>
                  </a:cubicBezTo>
                  <a:cubicBezTo>
                    <a:pt x="28" y="15"/>
                    <a:pt x="27" y="14"/>
                    <a:pt x="28" y="14"/>
                  </a:cubicBezTo>
                  <a:cubicBezTo>
                    <a:pt x="28" y="13"/>
                    <a:pt x="28" y="13"/>
                    <a:pt x="28" y="13"/>
                  </a:cubicBezTo>
                  <a:cubicBezTo>
                    <a:pt x="27" y="13"/>
                    <a:pt x="25" y="13"/>
                    <a:pt x="24" y="13"/>
                  </a:cubicBezTo>
                  <a:cubicBezTo>
                    <a:pt x="24" y="13"/>
                    <a:pt x="24" y="14"/>
                    <a:pt x="24" y="14"/>
                  </a:cubicBezTo>
                  <a:cubicBezTo>
                    <a:pt x="23" y="14"/>
                    <a:pt x="23" y="14"/>
                    <a:pt x="23" y="14"/>
                  </a:cubicBezTo>
                  <a:cubicBezTo>
                    <a:pt x="22" y="14"/>
                    <a:pt x="22" y="14"/>
                    <a:pt x="22" y="14"/>
                  </a:cubicBezTo>
                  <a:cubicBezTo>
                    <a:pt x="22" y="14"/>
                    <a:pt x="22" y="14"/>
                    <a:pt x="22" y="13"/>
                  </a:cubicBezTo>
                  <a:cubicBezTo>
                    <a:pt x="21" y="13"/>
                    <a:pt x="20" y="13"/>
                    <a:pt x="19" y="13"/>
                  </a:cubicBezTo>
                  <a:cubicBezTo>
                    <a:pt x="19" y="13"/>
                    <a:pt x="19" y="14"/>
                    <a:pt x="19" y="14"/>
                  </a:cubicBezTo>
                  <a:cubicBezTo>
                    <a:pt x="18" y="15"/>
                    <a:pt x="18" y="15"/>
                    <a:pt x="18" y="15"/>
                  </a:cubicBezTo>
                  <a:cubicBezTo>
                    <a:pt x="17" y="15"/>
                    <a:pt x="17" y="15"/>
                    <a:pt x="17" y="15"/>
                  </a:cubicBezTo>
                  <a:cubicBezTo>
                    <a:pt x="17" y="14"/>
                    <a:pt x="17" y="14"/>
                    <a:pt x="17" y="13"/>
                  </a:cubicBezTo>
                  <a:cubicBezTo>
                    <a:pt x="17" y="13"/>
                    <a:pt x="17" y="13"/>
                    <a:pt x="17" y="13"/>
                  </a:cubicBezTo>
                  <a:cubicBezTo>
                    <a:pt x="16" y="13"/>
                    <a:pt x="16" y="13"/>
                    <a:pt x="15" y="13"/>
                  </a:cubicBezTo>
                  <a:cubicBezTo>
                    <a:pt x="15" y="13"/>
                    <a:pt x="15" y="13"/>
                    <a:pt x="14" y="13"/>
                  </a:cubicBezTo>
                  <a:cubicBezTo>
                    <a:pt x="14" y="13"/>
                    <a:pt x="14" y="13"/>
                    <a:pt x="14" y="13"/>
                  </a:cubicBezTo>
                  <a:cubicBezTo>
                    <a:pt x="13" y="14"/>
                    <a:pt x="13" y="14"/>
                    <a:pt x="13" y="14"/>
                  </a:cubicBezTo>
                  <a:cubicBezTo>
                    <a:pt x="13" y="14"/>
                    <a:pt x="13" y="14"/>
                    <a:pt x="13" y="14"/>
                  </a:cubicBezTo>
                  <a:cubicBezTo>
                    <a:pt x="13" y="14"/>
                    <a:pt x="12" y="13"/>
                    <a:pt x="12" y="13"/>
                  </a:cubicBezTo>
                  <a:cubicBezTo>
                    <a:pt x="11" y="13"/>
                    <a:pt x="10" y="13"/>
                    <a:pt x="10" y="13"/>
                  </a:cubicBezTo>
                  <a:cubicBezTo>
                    <a:pt x="9" y="13"/>
                    <a:pt x="9" y="13"/>
                    <a:pt x="9" y="14"/>
                  </a:cubicBezTo>
                  <a:cubicBezTo>
                    <a:pt x="8" y="14"/>
                    <a:pt x="8" y="14"/>
                    <a:pt x="8" y="14"/>
                  </a:cubicBezTo>
                  <a:cubicBezTo>
                    <a:pt x="7" y="14"/>
                    <a:pt x="7" y="14"/>
                    <a:pt x="7" y="14"/>
                  </a:cubicBezTo>
                  <a:cubicBezTo>
                    <a:pt x="7" y="14"/>
                    <a:pt x="7" y="13"/>
                    <a:pt x="7" y="13"/>
                  </a:cubicBezTo>
                  <a:cubicBezTo>
                    <a:pt x="7" y="12"/>
                    <a:pt x="7" y="12"/>
                    <a:pt x="7" y="12"/>
                  </a:cubicBezTo>
                  <a:cubicBezTo>
                    <a:pt x="7" y="12"/>
                    <a:pt x="6" y="12"/>
                    <a:pt x="6" y="12"/>
                  </a:cubicBezTo>
                  <a:cubicBezTo>
                    <a:pt x="6" y="12"/>
                    <a:pt x="6" y="12"/>
                    <a:pt x="5" y="12"/>
                  </a:cubicBezTo>
                  <a:cubicBezTo>
                    <a:pt x="5" y="13"/>
                    <a:pt x="5" y="13"/>
                    <a:pt x="5" y="13"/>
                  </a:cubicBezTo>
                  <a:cubicBezTo>
                    <a:pt x="4" y="12"/>
                    <a:pt x="4" y="12"/>
                    <a:pt x="4" y="12"/>
                  </a:cubicBezTo>
                  <a:cubicBezTo>
                    <a:pt x="4" y="12"/>
                    <a:pt x="4" y="11"/>
                    <a:pt x="4" y="11"/>
                  </a:cubicBezTo>
                  <a:cubicBezTo>
                    <a:pt x="4" y="11"/>
                    <a:pt x="4" y="11"/>
                    <a:pt x="4" y="10"/>
                  </a:cubicBezTo>
                  <a:cubicBezTo>
                    <a:pt x="4" y="9"/>
                    <a:pt x="3" y="8"/>
                    <a:pt x="3" y="7"/>
                  </a:cubicBezTo>
                  <a:cubicBezTo>
                    <a:pt x="3" y="5"/>
                    <a:pt x="3" y="4"/>
                    <a:pt x="3" y="2"/>
                  </a:cubicBezTo>
                  <a:cubicBezTo>
                    <a:pt x="3" y="2"/>
                    <a:pt x="3" y="2"/>
                    <a:pt x="3" y="2"/>
                  </a:cubicBezTo>
                  <a:cubicBezTo>
                    <a:pt x="3" y="1"/>
                    <a:pt x="3" y="1"/>
                    <a:pt x="2" y="1"/>
                  </a:cubicBezTo>
                  <a:cubicBezTo>
                    <a:pt x="2" y="0"/>
                    <a:pt x="2" y="0"/>
                    <a:pt x="1" y="0"/>
                  </a:cubicBezTo>
                  <a:cubicBezTo>
                    <a:pt x="1" y="0"/>
                    <a:pt x="1"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0"/>
            <p:cNvSpPr>
              <a:spLocks/>
            </p:cNvSpPr>
            <p:nvPr/>
          </p:nvSpPr>
          <p:spPr bwMode="auto">
            <a:xfrm>
              <a:off x="5651918" y="5039625"/>
              <a:ext cx="60839" cy="96330"/>
            </a:xfrm>
            <a:custGeom>
              <a:avLst/>
              <a:gdLst>
                <a:gd name="T0" fmla="*/ 4 w 5"/>
                <a:gd name="T1" fmla="*/ 0 h 8"/>
                <a:gd name="T2" fmla="*/ 3 w 5"/>
                <a:gd name="T3" fmla="*/ 1 h 8"/>
                <a:gd name="T4" fmla="*/ 2 w 5"/>
                <a:gd name="T5" fmla="*/ 2 h 8"/>
                <a:gd name="T6" fmla="*/ 0 w 5"/>
                <a:gd name="T7" fmla="*/ 6 h 8"/>
                <a:gd name="T8" fmla="*/ 0 w 5"/>
                <a:gd name="T9" fmla="*/ 6 h 8"/>
                <a:gd name="T10" fmla="*/ 0 w 5"/>
                <a:gd name="T11" fmla="*/ 7 h 8"/>
                <a:gd name="T12" fmla="*/ 0 w 5"/>
                <a:gd name="T13" fmla="*/ 7 h 8"/>
                <a:gd name="T14" fmla="*/ 0 w 5"/>
                <a:gd name="T15" fmla="*/ 8 h 8"/>
                <a:gd name="T16" fmla="*/ 1 w 5"/>
                <a:gd name="T17" fmla="*/ 8 h 8"/>
                <a:gd name="T18" fmla="*/ 2 w 5"/>
                <a:gd name="T19" fmla="*/ 8 h 8"/>
                <a:gd name="T20" fmla="*/ 2 w 5"/>
                <a:gd name="T21" fmla="*/ 6 h 8"/>
                <a:gd name="T22" fmla="*/ 4 w 5"/>
                <a:gd name="T23" fmla="*/ 3 h 8"/>
                <a:gd name="T24" fmla="*/ 5 w 5"/>
                <a:gd name="T25" fmla="*/ 2 h 8"/>
                <a:gd name="T26" fmla="*/ 4 w 5"/>
                <a:gd name="T27" fmla="*/ 0 h 8"/>
                <a:gd name="T28" fmla="*/ 4 w 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
                  <a:moveTo>
                    <a:pt x="4" y="0"/>
                  </a:moveTo>
                  <a:cubicBezTo>
                    <a:pt x="4" y="0"/>
                    <a:pt x="3" y="1"/>
                    <a:pt x="3" y="1"/>
                  </a:cubicBezTo>
                  <a:cubicBezTo>
                    <a:pt x="3" y="1"/>
                    <a:pt x="3" y="2"/>
                    <a:pt x="2" y="2"/>
                  </a:cubicBezTo>
                  <a:cubicBezTo>
                    <a:pt x="2" y="4"/>
                    <a:pt x="1" y="5"/>
                    <a:pt x="0" y="6"/>
                  </a:cubicBezTo>
                  <a:cubicBezTo>
                    <a:pt x="0" y="6"/>
                    <a:pt x="0" y="6"/>
                    <a:pt x="0" y="6"/>
                  </a:cubicBezTo>
                  <a:cubicBezTo>
                    <a:pt x="0" y="7"/>
                    <a:pt x="0" y="7"/>
                    <a:pt x="0" y="7"/>
                  </a:cubicBezTo>
                  <a:cubicBezTo>
                    <a:pt x="0" y="7"/>
                    <a:pt x="0" y="7"/>
                    <a:pt x="0" y="7"/>
                  </a:cubicBezTo>
                  <a:cubicBezTo>
                    <a:pt x="0" y="8"/>
                    <a:pt x="0" y="8"/>
                    <a:pt x="0" y="8"/>
                  </a:cubicBezTo>
                  <a:cubicBezTo>
                    <a:pt x="1" y="8"/>
                    <a:pt x="1" y="8"/>
                    <a:pt x="1" y="8"/>
                  </a:cubicBezTo>
                  <a:cubicBezTo>
                    <a:pt x="2" y="8"/>
                    <a:pt x="2" y="8"/>
                    <a:pt x="2" y="8"/>
                  </a:cubicBezTo>
                  <a:cubicBezTo>
                    <a:pt x="2" y="7"/>
                    <a:pt x="2" y="7"/>
                    <a:pt x="2" y="6"/>
                  </a:cubicBezTo>
                  <a:cubicBezTo>
                    <a:pt x="3" y="5"/>
                    <a:pt x="4" y="4"/>
                    <a:pt x="4" y="3"/>
                  </a:cubicBezTo>
                  <a:cubicBezTo>
                    <a:pt x="5" y="2"/>
                    <a:pt x="5" y="2"/>
                    <a:pt x="5"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1"/>
            <p:cNvSpPr>
              <a:spLocks/>
            </p:cNvSpPr>
            <p:nvPr/>
          </p:nvSpPr>
          <p:spPr bwMode="auto">
            <a:xfrm>
              <a:off x="5697549" y="5039625"/>
              <a:ext cx="86190" cy="96330"/>
            </a:xfrm>
            <a:custGeom>
              <a:avLst/>
              <a:gdLst>
                <a:gd name="T0" fmla="*/ 6 w 7"/>
                <a:gd name="T1" fmla="*/ 0 h 8"/>
                <a:gd name="T2" fmla="*/ 5 w 7"/>
                <a:gd name="T3" fmla="*/ 0 h 8"/>
                <a:gd name="T4" fmla="*/ 4 w 7"/>
                <a:gd name="T5" fmla="*/ 2 h 8"/>
                <a:gd name="T6" fmla="*/ 4 w 7"/>
                <a:gd name="T7" fmla="*/ 3 h 8"/>
                <a:gd name="T8" fmla="*/ 1 w 7"/>
                <a:gd name="T9" fmla="*/ 6 h 8"/>
                <a:gd name="T10" fmla="*/ 1 w 7"/>
                <a:gd name="T11" fmla="*/ 7 h 8"/>
                <a:gd name="T12" fmla="*/ 1 w 7"/>
                <a:gd name="T13" fmla="*/ 8 h 8"/>
                <a:gd name="T14" fmla="*/ 1 w 7"/>
                <a:gd name="T15" fmla="*/ 8 h 8"/>
                <a:gd name="T16" fmla="*/ 2 w 7"/>
                <a:gd name="T17" fmla="*/ 8 h 8"/>
                <a:gd name="T18" fmla="*/ 4 w 7"/>
                <a:gd name="T19" fmla="*/ 6 h 8"/>
                <a:gd name="T20" fmla="*/ 6 w 7"/>
                <a:gd name="T21" fmla="*/ 4 h 8"/>
                <a:gd name="T22" fmla="*/ 6 w 7"/>
                <a:gd name="T23" fmla="*/ 3 h 8"/>
                <a:gd name="T24" fmla="*/ 7 w 7"/>
                <a:gd name="T25" fmla="*/ 1 h 8"/>
                <a:gd name="T26" fmla="*/ 7 w 7"/>
                <a:gd name="T27" fmla="*/ 0 h 8"/>
                <a:gd name="T28" fmla="*/ 6 w 7"/>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6" y="0"/>
                  </a:moveTo>
                  <a:cubicBezTo>
                    <a:pt x="6" y="0"/>
                    <a:pt x="6" y="0"/>
                    <a:pt x="5" y="0"/>
                  </a:cubicBezTo>
                  <a:cubicBezTo>
                    <a:pt x="5" y="1"/>
                    <a:pt x="5" y="2"/>
                    <a:pt x="4" y="2"/>
                  </a:cubicBezTo>
                  <a:cubicBezTo>
                    <a:pt x="4" y="3"/>
                    <a:pt x="4" y="3"/>
                    <a:pt x="4" y="3"/>
                  </a:cubicBezTo>
                  <a:cubicBezTo>
                    <a:pt x="1" y="6"/>
                    <a:pt x="1" y="6"/>
                    <a:pt x="1" y="6"/>
                  </a:cubicBezTo>
                  <a:cubicBezTo>
                    <a:pt x="1" y="7"/>
                    <a:pt x="1" y="7"/>
                    <a:pt x="1" y="7"/>
                  </a:cubicBezTo>
                  <a:cubicBezTo>
                    <a:pt x="0" y="7"/>
                    <a:pt x="0" y="8"/>
                    <a:pt x="1" y="8"/>
                  </a:cubicBezTo>
                  <a:cubicBezTo>
                    <a:pt x="1" y="8"/>
                    <a:pt x="1" y="8"/>
                    <a:pt x="1" y="8"/>
                  </a:cubicBezTo>
                  <a:cubicBezTo>
                    <a:pt x="2" y="8"/>
                    <a:pt x="2" y="8"/>
                    <a:pt x="2" y="8"/>
                  </a:cubicBezTo>
                  <a:cubicBezTo>
                    <a:pt x="4" y="6"/>
                    <a:pt x="4" y="6"/>
                    <a:pt x="4" y="6"/>
                  </a:cubicBezTo>
                  <a:cubicBezTo>
                    <a:pt x="6" y="4"/>
                    <a:pt x="6" y="4"/>
                    <a:pt x="6" y="4"/>
                  </a:cubicBezTo>
                  <a:cubicBezTo>
                    <a:pt x="6" y="3"/>
                    <a:pt x="6" y="3"/>
                    <a:pt x="6" y="3"/>
                  </a:cubicBezTo>
                  <a:cubicBezTo>
                    <a:pt x="7" y="2"/>
                    <a:pt x="7" y="2"/>
                    <a:pt x="7" y="1"/>
                  </a:cubicBezTo>
                  <a:cubicBezTo>
                    <a:pt x="7" y="1"/>
                    <a:pt x="7" y="0"/>
                    <a:pt x="7" y="0"/>
                  </a:cubicBezTo>
                  <a:cubicBezTo>
                    <a:pt x="7" y="0"/>
                    <a:pt x="6" y="0"/>
                    <a:pt x="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2"/>
            <p:cNvSpPr>
              <a:spLocks/>
            </p:cNvSpPr>
            <p:nvPr/>
          </p:nvSpPr>
          <p:spPr bwMode="auto">
            <a:xfrm>
              <a:off x="5809087" y="5039625"/>
              <a:ext cx="70979" cy="81119"/>
            </a:xfrm>
            <a:custGeom>
              <a:avLst/>
              <a:gdLst>
                <a:gd name="T0" fmla="*/ 5 w 6"/>
                <a:gd name="T1" fmla="*/ 0 h 7"/>
                <a:gd name="T2" fmla="*/ 4 w 6"/>
                <a:gd name="T3" fmla="*/ 1 h 7"/>
                <a:gd name="T4" fmla="*/ 3 w 6"/>
                <a:gd name="T5" fmla="*/ 3 h 7"/>
                <a:gd name="T6" fmla="*/ 1 w 6"/>
                <a:gd name="T7" fmla="*/ 6 h 7"/>
                <a:gd name="T8" fmla="*/ 1 w 6"/>
                <a:gd name="T9" fmla="*/ 6 h 7"/>
                <a:gd name="T10" fmla="*/ 1 w 6"/>
                <a:gd name="T11" fmla="*/ 7 h 7"/>
                <a:gd name="T12" fmla="*/ 2 w 6"/>
                <a:gd name="T13" fmla="*/ 7 h 7"/>
                <a:gd name="T14" fmla="*/ 2 w 6"/>
                <a:gd name="T15" fmla="*/ 7 h 7"/>
                <a:gd name="T16" fmla="*/ 3 w 6"/>
                <a:gd name="T17" fmla="*/ 6 h 7"/>
                <a:gd name="T18" fmla="*/ 5 w 6"/>
                <a:gd name="T19" fmla="*/ 3 h 7"/>
                <a:gd name="T20" fmla="*/ 6 w 6"/>
                <a:gd name="T21" fmla="*/ 2 h 7"/>
                <a:gd name="T22" fmla="*/ 5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4" y="0"/>
                    <a:pt x="4" y="0"/>
                    <a:pt x="4" y="1"/>
                  </a:cubicBezTo>
                  <a:cubicBezTo>
                    <a:pt x="4" y="1"/>
                    <a:pt x="3" y="2"/>
                    <a:pt x="3" y="3"/>
                  </a:cubicBezTo>
                  <a:cubicBezTo>
                    <a:pt x="2" y="4"/>
                    <a:pt x="1" y="5"/>
                    <a:pt x="1" y="6"/>
                  </a:cubicBezTo>
                  <a:cubicBezTo>
                    <a:pt x="1" y="6"/>
                    <a:pt x="1" y="6"/>
                    <a:pt x="1" y="6"/>
                  </a:cubicBezTo>
                  <a:cubicBezTo>
                    <a:pt x="0" y="7"/>
                    <a:pt x="1" y="7"/>
                    <a:pt x="1" y="7"/>
                  </a:cubicBezTo>
                  <a:cubicBezTo>
                    <a:pt x="2" y="7"/>
                    <a:pt x="2" y="7"/>
                    <a:pt x="2" y="7"/>
                  </a:cubicBezTo>
                  <a:cubicBezTo>
                    <a:pt x="2" y="7"/>
                    <a:pt x="2" y="7"/>
                    <a:pt x="2" y="7"/>
                  </a:cubicBezTo>
                  <a:cubicBezTo>
                    <a:pt x="3" y="7"/>
                    <a:pt x="3" y="6"/>
                    <a:pt x="3" y="6"/>
                  </a:cubicBezTo>
                  <a:cubicBezTo>
                    <a:pt x="4" y="5"/>
                    <a:pt x="4" y="4"/>
                    <a:pt x="5" y="3"/>
                  </a:cubicBezTo>
                  <a:cubicBezTo>
                    <a:pt x="5" y="2"/>
                    <a:pt x="5" y="2"/>
                    <a:pt x="6" y="2"/>
                  </a:cubicBezTo>
                  <a:cubicBezTo>
                    <a:pt x="6" y="1"/>
                    <a:pt x="6" y="1"/>
                    <a:pt x="5"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3"/>
            <p:cNvSpPr>
              <a:spLocks/>
            </p:cNvSpPr>
            <p:nvPr/>
          </p:nvSpPr>
          <p:spPr bwMode="auto">
            <a:xfrm>
              <a:off x="5880065" y="5039625"/>
              <a:ext cx="60839" cy="96330"/>
            </a:xfrm>
            <a:custGeom>
              <a:avLst/>
              <a:gdLst>
                <a:gd name="T0" fmla="*/ 4 w 5"/>
                <a:gd name="T1" fmla="*/ 0 h 8"/>
                <a:gd name="T2" fmla="*/ 3 w 5"/>
                <a:gd name="T3" fmla="*/ 1 h 8"/>
                <a:gd name="T4" fmla="*/ 2 w 5"/>
                <a:gd name="T5" fmla="*/ 3 h 8"/>
                <a:gd name="T6" fmla="*/ 0 w 5"/>
                <a:gd name="T7" fmla="*/ 6 h 8"/>
                <a:gd name="T8" fmla="*/ 0 w 5"/>
                <a:gd name="T9" fmla="*/ 6 h 8"/>
                <a:gd name="T10" fmla="*/ 0 w 5"/>
                <a:gd name="T11" fmla="*/ 7 h 8"/>
                <a:gd name="T12" fmla="*/ 1 w 5"/>
                <a:gd name="T13" fmla="*/ 8 h 8"/>
                <a:gd name="T14" fmla="*/ 2 w 5"/>
                <a:gd name="T15" fmla="*/ 7 h 8"/>
                <a:gd name="T16" fmla="*/ 2 w 5"/>
                <a:gd name="T17" fmla="*/ 6 h 8"/>
                <a:gd name="T18" fmla="*/ 4 w 5"/>
                <a:gd name="T19" fmla="*/ 3 h 8"/>
                <a:gd name="T20" fmla="*/ 5 w 5"/>
                <a:gd name="T21" fmla="*/ 2 h 8"/>
                <a:gd name="T22" fmla="*/ 5 w 5"/>
                <a:gd name="T23" fmla="*/ 0 h 8"/>
                <a:gd name="T24" fmla="*/ 4 w 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8">
                  <a:moveTo>
                    <a:pt x="4" y="0"/>
                  </a:moveTo>
                  <a:cubicBezTo>
                    <a:pt x="4" y="0"/>
                    <a:pt x="3" y="0"/>
                    <a:pt x="3" y="1"/>
                  </a:cubicBezTo>
                  <a:cubicBezTo>
                    <a:pt x="3" y="1"/>
                    <a:pt x="2" y="2"/>
                    <a:pt x="2" y="3"/>
                  </a:cubicBezTo>
                  <a:cubicBezTo>
                    <a:pt x="1" y="4"/>
                    <a:pt x="1" y="5"/>
                    <a:pt x="0" y="6"/>
                  </a:cubicBezTo>
                  <a:cubicBezTo>
                    <a:pt x="0" y="6"/>
                    <a:pt x="0" y="6"/>
                    <a:pt x="0" y="6"/>
                  </a:cubicBezTo>
                  <a:cubicBezTo>
                    <a:pt x="0" y="7"/>
                    <a:pt x="0" y="7"/>
                    <a:pt x="0" y="7"/>
                  </a:cubicBezTo>
                  <a:cubicBezTo>
                    <a:pt x="1" y="8"/>
                    <a:pt x="1" y="8"/>
                    <a:pt x="1" y="8"/>
                  </a:cubicBezTo>
                  <a:cubicBezTo>
                    <a:pt x="2" y="7"/>
                    <a:pt x="2" y="7"/>
                    <a:pt x="2" y="7"/>
                  </a:cubicBezTo>
                  <a:cubicBezTo>
                    <a:pt x="2" y="7"/>
                    <a:pt x="2" y="6"/>
                    <a:pt x="2" y="6"/>
                  </a:cubicBezTo>
                  <a:cubicBezTo>
                    <a:pt x="3" y="5"/>
                    <a:pt x="4" y="4"/>
                    <a:pt x="4" y="3"/>
                  </a:cubicBezTo>
                  <a:cubicBezTo>
                    <a:pt x="4"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4"/>
            <p:cNvSpPr>
              <a:spLocks/>
            </p:cNvSpPr>
            <p:nvPr/>
          </p:nvSpPr>
          <p:spPr bwMode="auto">
            <a:xfrm>
              <a:off x="5915553" y="5059904"/>
              <a:ext cx="60839" cy="76050"/>
            </a:xfrm>
            <a:custGeom>
              <a:avLst/>
              <a:gdLst>
                <a:gd name="T0" fmla="*/ 4 w 5"/>
                <a:gd name="T1" fmla="*/ 0 h 6"/>
                <a:gd name="T2" fmla="*/ 3 w 5"/>
                <a:gd name="T3" fmla="*/ 0 h 6"/>
                <a:gd name="T4" fmla="*/ 3 w 5"/>
                <a:gd name="T5" fmla="*/ 1 h 6"/>
                <a:gd name="T6" fmla="*/ 1 w 5"/>
                <a:gd name="T7" fmla="*/ 4 h 6"/>
                <a:gd name="T8" fmla="*/ 0 w 5"/>
                <a:gd name="T9" fmla="*/ 5 h 6"/>
                <a:gd name="T10" fmla="*/ 1 w 5"/>
                <a:gd name="T11" fmla="*/ 6 h 6"/>
                <a:gd name="T12" fmla="*/ 1 w 5"/>
                <a:gd name="T13" fmla="*/ 6 h 6"/>
                <a:gd name="T14" fmla="*/ 2 w 5"/>
                <a:gd name="T15" fmla="*/ 6 h 6"/>
                <a:gd name="T16" fmla="*/ 3 w 5"/>
                <a:gd name="T17" fmla="*/ 4 h 6"/>
                <a:gd name="T18" fmla="*/ 5 w 5"/>
                <a:gd name="T19" fmla="*/ 1 h 6"/>
                <a:gd name="T20" fmla="*/ 5 w 5"/>
                <a:gd name="T21" fmla="*/ 1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0"/>
                  </a:cubicBezTo>
                  <a:cubicBezTo>
                    <a:pt x="3" y="0"/>
                    <a:pt x="3" y="1"/>
                    <a:pt x="3" y="1"/>
                  </a:cubicBezTo>
                  <a:cubicBezTo>
                    <a:pt x="2" y="2"/>
                    <a:pt x="1" y="3"/>
                    <a:pt x="1" y="4"/>
                  </a:cubicBezTo>
                  <a:cubicBezTo>
                    <a:pt x="1" y="4"/>
                    <a:pt x="1" y="5"/>
                    <a:pt x="0" y="5"/>
                  </a:cubicBezTo>
                  <a:cubicBezTo>
                    <a:pt x="0" y="5"/>
                    <a:pt x="0" y="6"/>
                    <a:pt x="1" y="6"/>
                  </a:cubicBezTo>
                  <a:cubicBezTo>
                    <a:pt x="1" y="6"/>
                    <a:pt x="1" y="6"/>
                    <a:pt x="1" y="6"/>
                  </a:cubicBezTo>
                  <a:cubicBezTo>
                    <a:pt x="2" y="6"/>
                    <a:pt x="2" y="6"/>
                    <a:pt x="2" y="6"/>
                  </a:cubicBezTo>
                  <a:cubicBezTo>
                    <a:pt x="2" y="5"/>
                    <a:pt x="3" y="5"/>
                    <a:pt x="3" y="4"/>
                  </a:cubicBezTo>
                  <a:cubicBezTo>
                    <a:pt x="4" y="3"/>
                    <a:pt x="4" y="2"/>
                    <a:pt x="5" y="1"/>
                  </a:cubicBezTo>
                  <a:cubicBezTo>
                    <a:pt x="5" y="1"/>
                    <a:pt x="5" y="1"/>
                    <a:pt x="5" y="1"/>
                  </a:cubicBezTo>
                  <a:cubicBezTo>
                    <a:pt x="5" y="0"/>
                    <a:pt x="5" y="0"/>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25"/>
            <p:cNvSpPr>
              <a:spLocks/>
            </p:cNvSpPr>
            <p:nvPr/>
          </p:nvSpPr>
          <p:spPr bwMode="auto">
            <a:xfrm>
              <a:off x="5966252" y="5049765"/>
              <a:ext cx="55771" cy="86190"/>
            </a:xfrm>
            <a:custGeom>
              <a:avLst/>
              <a:gdLst>
                <a:gd name="T0" fmla="*/ 4 w 5"/>
                <a:gd name="T1" fmla="*/ 0 h 7"/>
                <a:gd name="T2" fmla="*/ 3 w 5"/>
                <a:gd name="T3" fmla="*/ 1 h 7"/>
                <a:gd name="T4" fmla="*/ 2 w 5"/>
                <a:gd name="T5" fmla="*/ 2 h 7"/>
                <a:gd name="T6" fmla="*/ 0 w 5"/>
                <a:gd name="T7" fmla="*/ 5 h 7"/>
                <a:gd name="T8" fmla="*/ 0 w 5"/>
                <a:gd name="T9" fmla="*/ 6 h 7"/>
                <a:gd name="T10" fmla="*/ 1 w 5"/>
                <a:gd name="T11" fmla="*/ 7 h 7"/>
                <a:gd name="T12" fmla="*/ 1 w 5"/>
                <a:gd name="T13" fmla="*/ 7 h 7"/>
                <a:gd name="T14" fmla="*/ 2 w 5"/>
                <a:gd name="T15" fmla="*/ 6 h 7"/>
                <a:gd name="T16" fmla="*/ 3 w 5"/>
                <a:gd name="T17" fmla="*/ 5 h 7"/>
                <a:gd name="T18" fmla="*/ 5 w 5"/>
                <a:gd name="T19" fmla="*/ 2 h 7"/>
                <a:gd name="T20" fmla="*/ 5 w 5"/>
                <a:gd name="T21" fmla="*/ 2 h 7"/>
                <a:gd name="T22" fmla="*/ 5 w 5"/>
                <a:gd name="T23" fmla="*/ 0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4" y="0"/>
                    <a:pt x="3" y="0"/>
                    <a:pt x="3" y="1"/>
                  </a:cubicBezTo>
                  <a:cubicBezTo>
                    <a:pt x="3" y="1"/>
                    <a:pt x="3" y="1"/>
                    <a:pt x="2" y="2"/>
                  </a:cubicBezTo>
                  <a:cubicBezTo>
                    <a:pt x="2" y="3"/>
                    <a:pt x="1" y="4"/>
                    <a:pt x="0" y="5"/>
                  </a:cubicBezTo>
                  <a:cubicBezTo>
                    <a:pt x="0" y="5"/>
                    <a:pt x="0" y="5"/>
                    <a:pt x="0" y="6"/>
                  </a:cubicBezTo>
                  <a:cubicBezTo>
                    <a:pt x="0" y="6"/>
                    <a:pt x="0" y="7"/>
                    <a:pt x="1" y="7"/>
                  </a:cubicBezTo>
                  <a:cubicBezTo>
                    <a:pt x="1" y="7"/>
                    <a:pt x="1" y="7"/>
                    <a:pt x="1" y="7"/>
                  </a:cubicBezTo>
                  <a:cubicBezTo>
                    <a:pt x="2" y="6"/>
                    <a:pt x="2" y="6"/>
                    <a:pt x="2" y="6"/>
                  </a:cubicBezTo>
                  <a:cubicBezTo>
                    <a:pt x="2" y="6"/>
                    <a:pt x="2" y="6"/>
                    <a:pt x="3" y="5"/>
                  </a:cubicBezTo>
                  <a:cubicBezTo>
                    <a:pt x="3" y="4"/>
                    <a:pt x="4" y="3"/>
                    <a:pt x="5" y="2"/>
                  </a:cubicBezTo>
                  <a:cubicBezTo>
                    <a:pt x="5"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26"/>
            <p:cNvSpPr>
              <a:spLocks/>
            </p:cNvSpPr>
            <p:nvPr/>
          </p:nvSpPr>
          <p:spPr bwMode="auto">
            <a:xfrm>
              <a:off x="6011883" y="5049765"/>
              <a:ext cx="70979" cy="86190"/>
            </a:xfrm>
            <a:custGeom>
              <a:avLst/>
              <a:gdLst>
                <a:gd name="T0" fmla="*/ 5 w 6"/>
                <a:gd name="T1" fmla="*/ 0 h 7"/>
                <a:gd name="T2" fmla="*/ 5 w 6"/>
                <a:gd name="T3" fmla="*/ 0 h 7"/>
                <a:gd name="T4" fmla="*/ 4 w 6"/>
                <a:gd name="T5" fmla="*/ 1 h 7"/>
                <a:gd name="T6" fmla="*/ 3 w 6"/>
                <a:gd name="T7" fmla="*/ 2 h 7"/>
                <a:gd name="T8" fmla="*/ 1 w 6"/>
                <a:gd name="T9" fmla="*/ 5 h 7"/>
                <a:gd name="T10" fmla="*/ 1 w 6"/>
                <a:gd name="T11" fmla="*/ 5 h 7"/>
                <a:gd name="T12" fmla="*/ 1 w 6"/>
                <a:gd name="T13" fmla="*/ 7 h 7"/>
                <a:gd name="T14" fmla="*/ 1 w 6"/>
                <a:gd name="T15" fmla="*/ 7 h 7"/>
                <a:gd name="T16" fmla="*/ 2 w 6"/>
                <a:gd name="T17" fmla="*/ 6 h 7"/>
                <a:gd name="T18" fmla="*/ 3 w 6"/>
                <a:gd name="T19" fmla="*/ 5 h 7"/>
                <a:gd name="T20" fmla="*/ 5 w 6"/>
                <a:gd name="T21" fmla="*/ 2 h 7"/>
                <a:gd name="T22" fmla="*/ 5 w 6"/>
                <a:gd name="T23" fmla="*/ 2 h 7"/>
                <a:gd name="T24" fmla="*/ 6 w 6"/>
                <a:gd name="T25" fmla="*/ 2 h 7"/>
                <a:gd name="T26" fmla="*/ 6 w 6"/>
                <a:gd name="T27" fmla="*/ 0 h 7"/>
                <a:gd name="T28" fmla="*/ 5 w 6"/>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7">
                  <a:moveTo>
                    <a:pt x="5" y="0"/>
                  </a:moveTo>
                  <a:cubicBezTo>
                    <a:pt x="5" y="0"/>
                    <a:pt x="5" y="0"/>
                    <a:pt x="5" y="0"/>
                  </a:cubicBezTo>
                  <a:cubicBezTo>
                    <a:pt x="4" y="0"/>
                    <a:pt x="4" y="0"/>
                    <a:pt x="4" y="1"/>
                  </a:cubicBezTo>
                  <a:cubicBezTo>
                    <a:pt x="3" y="2"/>
                    <a:pt x="3" y="2"/>
                    <a:pt x="3" y="2"/>
                  </a:cubicBezTo>
                  <a:cubicBezTo>
                    <a:pt x="1" y="5"/>
                    <a:pt x="1" y="5"/>
                    <a:pt x="1" y="5"/>
                  </a:cubicBezTo>
                  <a:cubicBezTo>
                    <a:pt x="1" y="5"/>
                    <a:pt x="1" y="5"/>
                    <a:pt x="1" y="5"/>
                  </a:cubicBezTo>
                  <a:cubicBezTo>
                    <a:pt x="0" y="6"/>
                    <a:pt x="0" y="6"/>
                    <a:pt x="1" y="7"/>
                  </a:cubicBezTo>
                  <a:cubicBezTo>
                    <a:pt x="1" y="7"/>
                    <a:pt x="1" y="7"/>
                    <a:pt x="1" y="7"/>
                  </a:cubicBezTo>
                  <a:cubicBezTo>
                    <a:pt x="2" y="6"/>
                    <a:pt x="2" y="6"/>
                    <a:pt x="2" y="6"/>
                  </a:cubicBezTo>
                  <a:cubicBezTo>
                    <a:pt x="3" y="5"/>
                    <a:pt x="3" y="5"/>
                    <a:pt x="3" y="5"/>
                  </a:cubicBezTo>
                  <a:cubicBezTo>
                    <a:pt x="5" y="2"/>
                    <a:pt x="5" y="2"/>
                    <a:pt x="5" y="2"/>
                  </a:cubicBezTo>
                  <a:cubicBezTo>
                    <a:pt x="5" y="2"/>
                    <a:pt x="5" y="2"/>
                    <a:pt x="5" y="2"/>
                  </a:cubicBezTo>
                  <a:cubicBezTo>
                    <a:pt x="6" y="2"/>
                    <a:pt x="6" y="2"/>
                    <a:pt x="6" y="2"/>
                  </a:cubicBezTo>
                  <a:cubicBezTo>
                    <a:pt x="6" y="1"/>
                    <a:pt x="6" y="1"/>
                    <a:pt x="6" y="0"/>
                  </a:cubicBezTo>
                  <a:cubicBezTo>
                    <a:pt x="6" y="0"/>
                    <a:pt x="6"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27"/>
            <p:cNvSpPr>
              <a:spLocks/>
            </p:cNvSpPr>
            <p:nvPr/>
          </p:nvSpPr>
          <p:spPr bwMode="auto">
            <a:xfrm>
              <a:off x="6072722" y="5059904"/>
              <a:ext cx="60839" cy="76050"/>
            </a:xfrm>
            <a:custGeom>
              <a:avLst/>
              <a:gdLst>
                <a:gd name="T0" fmla="*/ 4 w 5"/>
                <a:gd name="T1" fmla="*/ 0 h 6"/>
                <a:gd name="T2" fmla="*/ 3 w 5"/>
                <a:gd name="T3" fmla="*/ 0 h 6"/>
                <a:gd name="T4" fmla="*/ 2 w 5"/>
                <a:gd name="T5" fmla="*/ 1 h 6"/>
                <a:gd name="T6" fmla="*/ 0 w 5"/>
                <a:gd name="T7" fmla="*/ 4 h 6"/>
                <a:gd name="T8" fmla="*/ 0 w 5"/>
                <a:gd name="T9" fmla="*/ 4 h 6"/>
                <a:gd name="T10" fmla="*/ 1 w 5"/>
                <a:gd name="T11" fmla="*/ 6 h 6"/>
                <a:gd name="T12" fmla="*/ 1 w 5"/>
                <a:gd name="T13" fmla="*/ 6 h 6"/>
                <a:gd name="T14" fmla="*/ 2 w 5"/>
                <a:gd name="T15" fmla="*/ 5 h 6"/>
                <a:gd name="T16" fmla="*/ 3 w 5"/>
                <a:gd name="T17" fmla="*/ 4 h 6"/>
                <a:gd name="T18" fmla="*/ 5 w 5"/>
                <a:gd name="T19" fmla="*/ 1 h 6"/>
                <a:gd name="T20" fmla="*/ 5 w 5"/>
                <a:gd name="T21" fmla="*/ 1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1"/>
                    <a:pt x="2" y="1"/>
                    <a:pt x="2" y="1"/>
                  </a:cubicBezTo>
                  <a:cubicBezTo>
                    <a:pt x="0" y="4"/>
                    <a:pt x="0" y="4"/>
                    <a:pt x="0" y="4"/>
                  </a:cubicBezTo>
                  <a:cubicBezTo>
                    <a:pt x="0" y="4"/>
                    <a:pt x="0" y="4"/>
                    <a:pt x="0" y="4"/>
                  </a:cubicBezTo>
                  <a:cubicBezTo>
                    <a:pt x="0" y="5"/>
                    <a:pt x="0" y="5"/>
                    <a:pt x="1" y="6"/>
                  </a:cubicBezTo>
                  <a:cubicBezTo>
                    <a:pt x="1" y="6"/>
                    <a:pt x="1" y="6"/>
                    <a:pt x="1" y="6"/>
                  </a:cubicBezTo>
                  <a:cubicBezTo>
                    <a:pt x="2" y="5"/>
                    <a:pt x="2" y="5"/>
                    <a:pt x="2" y="5"/>
                  </a:cubicBezTo>
                  <a:cubicBezTo>
                    <a:pt x="3" y="4"/>
                    <a:pt x="3" y="4"/>
                    <a:pt x="3" y="4"/>
                  </a:cubicBezTo>
                  <a:cubicBezTo>
                    <a:pt x="5" y="1"/>
                    <a:pt x="5" y="1"/>
                    <a:pt x="5" y="1"/>
                  </a:cubicBezTo>
                  <a:cubicBezTo>
                    <a:pt x="5" y="1"/>
                    <a:pt x="5" y="1"/>
                    <a:pt x="5" y="1"/>
                  </a:cubicBezTo>
                  <a:cubicBezTo>
                    <a:pt x="5" y="0"/>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28"/>
            <p:cNvSpPr>
              <a:spLocks/>
            </p:cNvSpPr>
            <p:nvPr/>
          </p:nvSpPr>
          <p:spPr bwMode="auto">
            <a:xfrm>
              <a:off x="6108210" y="5049765"/>
              <a:ext cx="70979" cy="86190"/>
            </a:xfrm>
            <a:custGeom>
              <a:avLst/>
              <a:gdLst>
                <a:gd name="T0" fmla="*/ 5 w 6"/>
                <a:gd name="T1" fmla="*/ 0 h 7"/>
                <a:gd name="T2" fmla="*/ 4 w 6"/>
                <a:gd name="T3" fmla="*/ 0 h 7"/>
                <a:gd name="T4" fmla="*/ 3 w 6"/>
                <a:gd name="T5" fmla="*/ 2 h 7"/>
                <a:gd name="T6" fmla="*/ 1 w 6"/>
                <a:gd name="T7" fmla="*/ 5 h 7"/>
                <a:gd name="T8" fmla="*/ 0 w 6"/>
                <a:gd name="T9" fmla="*/ 6 h 7"/>
                <a:gd name="T10" fmla="*/ 0 w 6"/>
                <a:gd name="T11" fmla="*/ 7 h 7"/>
                <a:gd name="T12" fmla="*/ 1 w 6"/>
                <a:gd name="T13" fmla="*/ 7 h 7"/>
                <a:gd name="T14" fmla="*/ 2 w 6"/>
                <a:gd name="T15" fmla="*/ 7 h 7"/>
                <a:gd name="T16" fmla="*/ 3 w 6"/>
                <a:gd name="T17" fmla="*/ 5 h 7"/>
                <a:gd name="T18" fmla="*/ 5 w 6"/>
                <a:gd name="T19" fmla="*/ 2 h 7"/>
                <a:gd name="T20" fmla="*/ 6 w 6"/>
                <a:gd name="T21" fmla="*/ 1 h 7"/>
                <a:gd name="T22" fmla="*/ 5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5" y="0"/>
                    <a:pt x="4" y="0"/>
                    <a:pt x="4" y="0"/>
                  </a:cubicBezTo>
                  <a:cubicBezTo>
                    <a:pt x="4" y="1"/>
                    <a:pt x="3" y="1"/>
                    <a:pt x="3" y="2"/>
                  </a:cubicBezTo>
                  <a:cubicBezTo>
                    <a:pt x="2" y="3"/>
                    <a:pt x="1" y="4"/>
                    <a:pt x="1" y="5"/>
                  </a:cubicBezTo>
                  <a:cubicBezTo>
                    <a:pt x="0" y="5"/>
                    <a:pt x="0" y="6"/>
                    <a:pt x="0" y="6"/>
                  </a:cubicBezTo>
                  <a:cubicBezTo>
                    <a:pt x="0" y="6"/>
                    <a:pt x="0" y="7"/>
                    <a:pt x="0" y="7"/>
                  </a:cubicBezTo>
                  <a:cubicBezTo>
                    <a:pt x="1" y="7"/>
                    <a:pt x="1" y="7"/>
                    <a:pt x="1" y="7"/>
                  </a:cubicBezTo>
                  <a:cubicBezTo>
                    <a:pt x="2" y="7"/>
                    <a:pt x="2" y="7"/>
                    <a:pt x="2" y="7"/>
                  </a:cubicBezTo>
                  <a:cubicBezTo>
                    <a:pt x="2" y="6"/>
                    <a:pt x="3" y="6"/>
                    <a:pt x="3" y="5"/>
                  </a:cubicBezTo>
                  <a:cubicBezTo>
                    <a:pt x="4" y="4"/>
                    <a:pt x="4" y="3"/>
                    <a:pt x="5" y="2"/>
                  </a:cubicBezTo>
                  <a:cubicBezTo>
                    <a:pt x="5" y="2"/>
                    <a:pt x="5" y="1"/>
                    <a:pt x="6" y="1"/>
                  </a:cubicBezTo>
                  <a:cubicBezTo>
                    <a:pt x="6" y="1"/>
                    <a:pt x="6" y="0"/>
                    <a:pt x="5"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9"/>
            <p:cNvSpPr>
              <a:spLocks/>
            </p:cNvSpPr>
            <p:nvPr/>
          </p:nvSpPr>
          <p:spPr bwMode="auto">
            <a:xfrm>
              <a:off x="6204540" y="5049765"/>
              <a:ext cx="60839" cy="70979"/>
            </a:xfrm>
            <a:custGeom>
              <a:avLst/>
              <a:gdLst>
                <a:gd name="T0" fmla="*/ 4 w 5"/>
                <a:gd name="T1" fmla="*/ 0 h 6"/>
                <a:gd name="T2" fmla="*/ 3 w 5"/>
                <a:gd name="T3" fmla="*/ 0 h 6"/>
                <a:gd name="T4" fmla="*/ 2 w 5"/>
                <a:gd name="T5" fmla="*/ 2 h 6"/>
                <a:gd name="T6" fmla="*/ 0 w 5"/>
                <a:gd name="T7" fmla="*/ 5 h 6"/>
                <a:gd name="T8" fmla="*/ 0 w 5"/>
                <a:gd name="T9" fmla="*/ 5 h 6"/>
                <a:gd name="T10" fmla="*/ 1 w 5"/>
                <a:gd name="T11" fmla="*/ 6 h 6"/>
                <a:gd name="T12" fmla="*/ 1 w 5"/>
                <a:gd name="T13" fmla="*/ 6 h 6"/>
                <a:gd name="T14" fmla="*/ 2 w 5"/>
                <a:gd name="T15" fmla="*/ 6 h 6"/>
                <a:gd name="T16" fmla="*/ 2 w 5"/>
                <a:gd name="T17" fmla="*/ 5 h 6"/>
                <a:gd name="T18" fmla="*/ 4 w 5"/>
                <a:gd name="T19" fmla="*/ 2 h 6"/>
                <a:gd name="T20" fmla="*/ 4 w 5"/>
                <a:gd name="T21" fmla="*/ 1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2"/>
                    <a:pt x="2" y="2"/>
                    <a:pt x="2" y="2"/>
                  </a:cubicBezTo>
                  <a:cubicBezTo>
                    <a:pt x="0" y="5"/>
                    <a:pt x="0" y="5"/>
                    <a:pt x="0" y="5"/>
                  </a:cubicBezTo>
                  <a:cubicBezTo>
                    <a:pt x="0" y="5"/>
                    <a:pt x="0" y="5"/>
                    <a:pt x="0" y="5"/>
                  </a:cubicBezTo>
                  <a:cubicBezTo>
                    <a:pt x="0" y="5"/>
                    <a:pt x="0" y="6"/>
                    <a:pt x="1" y="6"/>
                  </a:cubicBezTo>
                  <a:cubicBezTo>
                    <a:pt x="1" y="6"/>
                    <a:pt x="1" y="6"/>
                    <a:pt x="1" y="6"/>
                  </a:cubicBezTo>
                  <a:cubicBezTo>
                    <a:pt x="2" y="6"/>
                    <a:pt x="2" y="6"/>
                    <a:pt x="2" y="6"/>
                  </a:cubicBezTo>
                  <a:cubicBezTo>
                    <a:pt x="2" y="5"/>
                    <a:pt x="2" y="5"/>
                    <a:pt x="2" y="5"/>
                  </a:cubicBezTo>
                  <a:cubicBezTo>
                    <a:pt x="4" y="2"/>
                    <a:pt x="4" y="2"/>
                    <a:pt x="4" y="2"/>
                  </a:cubicBezTo>
                  <a:cubicBezTo>
                    <a:pt x="4" y="1"/>
                    <a:pt x="4" y="1"/>
                    <a:pt x="4" y="1"/>
                  </a:cubicBezTo>
                  <a:cubicBezTo>
                    <a:pt x="5" y="1"/>
                    <a:pt x="4"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0"/>
            <p:cNvSpPr>
              <a:spLocks/>
            </p:cNvSpPr>
            <p:nvPr/>
          </p:nvSpPr>
          <p:spPr bwMode="auto">
            <a:xfrm>
              <a:off x="6250167" y="5049765"/>
              <a:ext cx="76050" cy="86190"/>
            </a:xfrm>
            <a:custGeom>
              <a:avLst/>
              <a:gdLst>
                <a:gd name="T0" fmla="*/ 5 w 6"/>
                <a:gd name="T1" fmla="*/ 0 h 7"/>
                <a:gd name="T2" fmla="*/ 5 w 6"/>
                <a:gd name="T3" fmla="*/ 0 h 7"/>
                <a:gd name="T4" fmla="*/ 2 w 6"/>
                <a:gd name="T5" fmla="*/ 2 h 7"/>
                <a:gd name="T6" fmla="*/ 1 w 6"/>
                <a:gd name="T7" fmla="*/ 5 h 7"/>
                <a:gd name="T8" fmla="*/ 0 w 6"/>
                <a:gd name="T9" fmla="*/ 5 h 7"/>
                <a:gd name="T10" fmla="*/ 1 w 6"/>
                <a:gd name="T11" fmla="*/ 6 h 7"/>
                <a:gd name="T12" fmla="*/ 1 w 6"/>
                <a:gd name="T13" fmla="*/ 7 h 7"/>
                <a:gd name="T14" fmla="*/ 2 w 6"/>
                <a:gd name="T15" fmla="*/ 6 h 7"/>
                <a:gd name="T16" fmla="*/ 3 w 6"/>
                <a:gd name="T17" fmla="*/ 5 h 7"/>
                <a:gd name="T18" fmla="*/ 5 w 6"/>
                <a:gd name="T19" fmla="*/ 2 h 7"/>
                <a:gd name="T20" fmla="*/ 6 w 6"/>
                <a:gd name="T21" fmla="*/ 1 h 7"/>
                <a:gd name="T22" fmla="*/ 6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5" y="0"/>
                    <a:pt x="5" y="0"/>
                    <a:pt x="5" y="0"/>
                  </a:cubicBezTo>
                  <a:cubicBezTo>
                    <a:pt x="4" y="1"/>
                    <a:pt x="3" y="1"/>
                    <a:pt x="2" y="2"/>
                  </a:cubicBezTo>
                  <a:cubicBezTo>
                    <a:pt x="2" y="3"/>
                    <a:pt x="1" y="4"/>
                    <a:pt x="1" y="5"/>
                  </a:cubicBezTo>
                  <a:cubicBezTo>
                    <a:pt x="0" y="5"/>
                    <a:pt x="0" y="5"/>
                    <a:pt x="0" y="5"/>
                  </a:cubicBezTo>
                  <a:cubicBezTo>
                    <a:pt x="0" y="6"/>
                    <a:pt x="0" y="6"/>
                    <a:pt x="1" y="6"/>
                  </a:cubicBezTo>
                  <a:cubicBezTo>
                    <a:pt x="1" y="7"/>
                    <a:pt x="1" y="7"/>
                    <a:pt x="1" y="7"/>
                  </a:cubicBezTo>
                  <a:cubicBezTo>
                    <a:pt x="2" y="7"/>
                    <a:pt x="2" y="6"/>
                    <a:pt x="2" y="6"/>
                  </a:cubicBezTo>
                  <a:cubicBezTo>
                    <a:pt x="2" y="6"/>
                    <a:pt x="3" y="5"/>
                    <a:pt x="3" y="5"/>
                  </a:cubicBezTo>
                  <a:cubicBezTo>
                    <a:pt x="3" y="4"/>
                    <a:pt x="4" y="3"/>
                    <a:pt x="5" y="2"/>
                  </a:cubicBezTo>
                  <a:cubicBezTo>
                    <a:pt x="5" y="2"/>
                    <a:pt x="6" y="2"/>
                    <a:pt x="6" y="1"/>
                  </a:cubicBezTo>
                  <a:cubicBezTo>
                    <a:pt x="6" y="1"/>
                    <a:pt x="6" y="0"/>
                    <a:pt x="6" y="0"/>
                  </a:cubicBezTo>
                  <a:cubicBezTo>
                    <a:pt x="6"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31"/>
            <p:cNvSpPr>
              <a:spLocks/>
            </p:cNvSpPr>
            <p:nvPr/>
          </p:nvSpPr>
          <p:spPr bwMode="auto">
            <a:xfrm>
              <a:off x="6336357" y="5049765"/>
              <a:ext cx="60839" cy="70979"/>
            </a:xfrm>
            <a:custGeom>
              <a:avLst/>
              <a:gdLst>
                <a:gd name="T0" fmla="*/ 4 w 5"/>
                <a:gd name="T1" fmla="*/ 0 h 6"/>
                <a:gd name="T2" fmla="*/ 3 w 5"/>
                <a:gd name="T3" fmla="*/ 0 h 6"/>
                <a:gd name="T4" fmla="*/ 2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5 h 6"/>
                <a:gd name="T18" fmla="*/ 4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3" y="0"/>
                  </a:cubicBezTo>
                  <a:cubicBezTo>
                    <a:pt x="3" y="1"/>
                    <a:pt x="2" y="1"/>
                    <a:pt x="2" y="2"/>
                  </a:cubicBezTo>
                  <a:cubicBezTo>
                    <a:pt x="1" y="3"/>
                    <a:pt x="0" y="4"/>
                    <a:pt x="0" y="4"/>
                  </a:cubicBezTo>
                  <a:cubicBezTo>
                    <a:pt x="0" y="5"/>
                    <a:pt x="0" y="5"/>
                    <a:pt x="0" y="5"/>
                  </a:cubicBezTo>
                  <a:cubicBezTo>
                    <a:pt x="0" y="5"/>
                    <a:pt x="0" y="6"/>
                    <a:pt x="0" y="6"/>
                  </a:cubicBezTo>
                  <a:cubicBezTo>
                    <a:pt x="1" y="6"/>
                    <a:pt x="1" y="6"/>
                    <a:pt x="1" y="6"/>
                  </a:cubicBezTo>
                  <a:cubicBezTo>
                    <a:pt x="2" y="5"/>
                    <a:pt x="2" y="5"/>
                    <a:pt x="2" y="5"/>
                  </a:cubicBezTo>
                  <a:cubicBezTo>
                    <a:pt x="2" y="5"/>
                    <a:pt x="2" y="5"/>
                    <a:pt x="2" y="5"/>
                  </a:cubicBezTo>
                  <a:cubicBezTo>
                    <a:pt x="3" y="4"/>
                    <a:pt x="3" y="3"/>
                    <a:pt x="4" y="2"/>
                  </a:cubicBezTo>
                  <a:cubicBezTo>
                    <a:pt x="4" y="2"/>
                    <a:pt x="4" y="2"/>
                    <a:pt x="5" y="2"/>
                  </a:cubicBezTo>
                  <a:cubicBezTo>
                    <a:pt x="5" y="1"/>
                    <a:pt x="5" y="1"/>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2"/>
            <p:cNvSpPr>
              <a:spLocks/>
            </p:cNvSpPr>
            <p:nvPr/>
          </p:nvSpPr>
          <p:spPr bwMode="auto">
            <a:xfrm>
              <a:off x="6407336" y="5049765"/>
              <a:ext cx="60839" cy="70979"/>
            </a:xfrm>
            <a:custGeom>
              <a:avLst/>
              <a:gdLst>
                <a:gd name="T0" fmla="*/ 4 w 5"/>
                <a:gd name="T1" fmla="*/ 0 h 6"/>
                <a:gd name="T2" fmla="*/ 3 w 5"/>
                <a:gd name="T3" fmla="*/ 0 h 6"/>
                <a:gd name="T4" fmla="*/ 1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5 h 6"/>
                <a:gd name="T18" fmla="*/ 4 w 5"/>
                <a:gd name="T19" fmla="*/ 2 h 6"/>
                <a:gd name="T20" fmla="*/ 4 w 5"/>
                <a:gd name="T21" fmla="*/ 2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1"/>
                    <a:pt x="2" y="1"/>
                    <a:pt x="1" y="2"/>
                  </a:cubicBezTo>
                  <a:cubicBezTo>
                    <a:pt x="1" y="3"/>
                    <a:pt x="0" y="4"/>
                    <a:pt x="0" y="4"/>
                  </a:cubicBezTo>
                  <a:cubicBezTo>
                    <a:pt x="0" y="4"/>
                    <a:pt x="0" y="5"/>
                    <a:pt x="0" y="5"/>
                  </a:cubicBezTo>
                  <a:cubicBezTo>
                    <a:pt x="0" y="5"/>
                    <a:pt x="0" y="5"/>
                    <a:pt x="0" y="6"/>
                  </a:cubicBezTo>
                  <a:cubicBezTo>
                    <a:pt x="1" y="6"/>
                    <a:pt x="1" y="6"/>
                    <a:pt x="1" y="6"/>
                  </a:cubicBezTo>
                  <a:cubicBezTo>
                    <a:pt x="1" y="6"/>
                    <a:pt x="2" y="5"/>
                    <a:pt x="2" y="5"/>
                  </a:cubicBezTo>
                  <a:cubicBezTo>
                    <a:pt x="2" y="5"/>
                    <a:pt x="2" y="5"/>
                    <a:pt x="2" y="5"/>
                  </a:cubicBezTo>
                  <a:cubicBezTo>
                    <a:pt x="2" y="4"/>
                    <a:pt x="3" y="3"/>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33"/>
            <p:cNvSpPr>
              <a:spLocks/>
            </p:cNvSpPr>
            <p:nvPr/>
          </p:nvSpPr>
          <p:spPr bwMode="auto">
            <a:xfrm>
              <a:off x="6468175" y="5049765"/>
              <a:ext cx="60839" cy="70979"/>
            </a:xfrm>
            <a:custGeom>
              <a:avLst/>
              <a:gdLst>
                <a:gd name="T0" fmla="*/ 4 w 5"/>
                <a:gd name="T1" fmla="*/ 0 h 6"/>
                <a:gd name="T2" fmla="*/ 3 w 5"/>
                <a:gd name="T3" fmla="*/ 1 h 6"/>
                <a:gd name="T4" fmla="*/ 1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4 h 6"/>
                <a:gd name="T18" fmla="*/ 4 w 5"/>
                <a:gd name="T19" fmla="*/ 2 h 6"/>
                <a:gd name="T20" fmla="*/ 4 w 5"/>
                <a:gd name="T21" fmla="*/ 2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1"/>
                  </a:cubicBezTo>
                  <a:cubicBezTo>
                    <a:pt x="2" y="1"/>
                    <a:pt x="2" y="2"/>
                    <a:pt x="1" y="2"/>
                  </a:cubicBezTo>
                  <a:cubicBezTo>
                    <a:pt x="1" y="3"/>
                    <a:pt x="0" y="4"/>
                    <a:pt x="0" y="4"/>
                  </a:cubicBezTo>
                  <a:cubicBezTo>
                    <a:pt x="0" y="4"/>
                    <a:pt x="0" y="4"/>
                    <a:pt x="0" y="5"/>
                  </a:cubicBezTo>
                  <a:cubicBezTo>
                    <a:pt x="0" y="5"/>
                    <a:pt x="0" y="5"/>
                    <a:pt x="0" y="6"/>
                  </a:cubicBezTo>
                  <a:cubicBezTo>
                    <a:pt x="1" y="6"/>
                    <a:pt x="1" y="6"/>
                    <a:pt x="1" y="6"/>
                  </a:cubicBezTo>
                  <a:cubicBezTo>
                    <a:pt x="2" y="5"/>
                    <a:pt x="2" y="5"/>
                    <a:pt x="2" y="5"/>
                  </a:cubicBezTo>
                  <a:cubicBezTo>
                    <a:pt x="2" y="5"/>
                    <a:pt x="2" y="5"/>
                    <a:pt x="2" y="4"/>
                  </a:cubicBezTo>
                  <a:cubicBezTo>
                    <a:pt x="3" y="4"/>
                    <a:pt x="3" y="3"/>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34"/>
            <p:cNvSpPr>
              <a:spLocks/>
            </p:cNvSpPr>
            <p:nvPr/>
          </p:nvSpPr>
          <p:spPr bwMode="auto">
            <a:xfrm>
              <a:off x="6529014" y="5049765"/>
              <a:ext cx="60839" cy="70979"/>
            </a:xfrm>
            <a:custGeom>
              <a:avLst/>
              <a:gdLst>
                <a:gd name="T0" fmla="*/ 4 w 5"/>
                <a:gd name="T1" fmla="*/ 0 h 6"/>
                <a:gd name="T2" fmla="*/ 4 w 5"/>
                <a:gd name="T3" fmla="*/ 0 h 6"/>
                <a:gd name="T4" fmla="*/ 2 w 5"/>
                <a:gd name="T5" fmla="*/ 2 h 6"/>
                <a:gd name="T6" fmla="*/ 1 w 5"/>
                <a:gd name="T7" fmla="*/ 4 h 6"/>
                <a:gd name="T8" fmla="*/ 1 w 5"/>
                <a:gd name="T9" fmla="*/ 4 h 6"/>
                <a:gd name="T10" fmla="*/ 1 w 5"/>
                <a:gd name="T11" fmla="*/ 6 h 6"/>
                <a:gd name="T12" fmla="*/ 2 w 5"/>
                <a:gd name="T13" fmla="*/ 6 h 6"/>
                <a:gd name="T14" fmla="*/ 2 w 5"/>
                <a:gd name="T15" fmla="*/ 5 h 6"/>
                <a:gd name="T16" fmla="*/ 3 w 5"/>
                <a:gd name="T17" fmla="*/ 4 h 6"/>
                <a:gd name="T18" fmla="*/ 5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4" y="0"/>
                  </a:cubicBezTo>
                  <a:cubicBezTo>
                    <a:pt x="3" y="1"/>
                    <a:pt x="2" y="1"/>
                    <a:pt x="2" y="2"/>
                  </a:cubicBezTo>
                  <a:cubicBezTo>
                    <a:pt x="1" y="3"/>
                    <a:pt x="1" y="4"/>
                    <a:pt x="1" y="4"/>
                  </a:cubicBezTo>
                  <a:cubicBezTo>
                    <a:pt x="1" y="4"/>
                    <a:pt x="1" y="4"/>
                    <a:pt x="1" y="4"/>
                  </a:cubicBezTo>
                  <a:cubicBezTo>
                    <a:pt x="0" y="5"/>
                    <a:pt x="1" y="5"/>
                    <a:pt x="1" y="6"/>
                  </a:cubicBezTo>
                  <a:cubicBezTo>
                    <a:pt x="2" y="6"/>
                    <a:pt x="2" y="6"/>
                    <a:pt x="2" y="6"/>
                  </a:cubicBezTo>
                  <a:cubicBezTo>
                    <a:pt x="2" y="6"/>
                    <a:pt x="2" y="6"/>
                    <a:pt x="2" y="5"/>
                  </a:cubicBezTo>
                  <a:cubicBezTo>
                    <a:pt x="3" y="5"/>
                    <a:pt x="3" y="5"/>
                    <a:pt x="3" y="4"/>
                  </a:cubicBezTo>
                  <a:cubicBezTo>
                    <a:pt x="3" y="3"/>
                    <a:pt x="4" y="3"/>
                    <a:pt x="5" y="2"/>
                  </a:cubicBezTo>
                  <a:cubicBezTo>
                    <a:pt x="5" y="2"/>
                    <a:pt x="5" y="2"/>
                    <a:pt x="5" y="2"/>
                  </a:cubicBezTo>
                  <a:cubicBezTo>
                    <a:pt x="5" y="1"/>
                    <a:pt x="5" y="1"/>
                    <a:pt x="5" y="0"/>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35"/>
            <p:cNvSpPr>
              <a:spLocks/>
            </p:cNvSpPr>
            <p:nvPr/>
          </p:nvSpPr>
          <p:spPr bwMode="auto">
            <a:xfrm>
              <a:off x="6599993" y="5039625"/>
              <a:ext cx="60839" cy="81119"/>
            </a:xfrm>
            <a:custGeom>
              <a:avLst/>
              <a:gdLst>
                <a:gd name="T0" fmla="*/ 4 w 5"/>
                <a:gd name="T1" fmla="*/ 0 h 7"/>
                <a:gd name="T2" fmla="*/ 3 w 5"/>
                <a:gd name="T3" fmla="*/ 0 h 7"/>
                <a:gd name="T4" fmla="*/ 1 w 5"/>
                <a:gd name="T5" fmla="*/ 2 h 7"/>
                <a:gd name="T6" fmla="*/ 0 w 5"/>
                <a:gd name="T7" fmla="*/ 5 h 7"/>
                <a:gd name="T8" fmla="*/ 0 w 5"/>
                <a:gd name="T9" fmla="*/ 5 h 7"/>
                <a:gd name="T10" fmla="*/ 0 w 5"/>
                <a:gd name="T11" fmla="*/ 7 h 7"/>
                <a:gd name="T12" fmla="*/ 1 w 5"/>
                <a:gd name="T13" fmla="*/ 7 h 7"/>
                <a:gd name="T14" fmla="*/ 2 w 5"/>
                <a:gd name="T15" fmla="*/ 6 h 7"/>
                <a:gd name="T16" fmla="*/ 2 w 5"/>
                <a:gd name="T17" fmla="*/ 5 h 7"/>
                <a:gd name="T18" fmla="*/ 4 w 5"/>
                <a:gd name="T19" fmla="*/ 1 h 7"/>
                <a:gd name="T20" fmla="*/ 4 w 5"/>
                <a:gd name="T21" fmla="*/ 1 h 7"/>
                <a:gd name="T22" fmla="*/ 4 w 5"/>
                <a:gd name="T23" fmla="*/ 0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3" y="0"/>
                    <a:pt x="3" y="0"/>
                    <a:pt x="3" y="0"/>
                  </a:cubicBezTo>
                  <a:cubicBezTo>
                    <a:pt x="2" y="1"/>
                    <a:pt x="2" y="2"/>
                    <a:pt x="1" y="2"/>
                  </a:cubicBezTo>
                  <a:cubicBezTo>
                    <a:pt x="1" y="3"/>
                    <a:pt x="0" y="4"/>
                    <a:pt x="0" y="5"/>
                  </a:cubicBezTo>
                  <a:cubicBezTo>
                    <a:pt x="0" y="5"/>
                    <a:pt x="0" y="5"/>
                    <a:pt x="0" y="5"/>
                  </a:cubicBezTo>
                  <a:cubicBezTo>
                    <a:pt x="0" y="6"/>
                    <a:pt x="0" y="6"/>
                    <a:pt x="0" y="7"/>
                  </a:cubicBezTo>
                  <a:cubicBezTo>
                    <a:pt x="1" y="7"/>
                    <a:pt x="1" y="7"/>
                    <a:pt x="1" y="7"/>
                  </a:cubicBezTo>
                  <a:cubicBezTo>
                    <a:pt x="1" y="7"/>
                    <a:pt x="2" y="6"/>
                    <a:pt x="2" y="6"/>
                  </a:cubicBezTo>
                  <a:cubicBezTo>
                    <a:pt x="2" y="6"/>
                    <a:pt x="2" y="5"/>
                    <a:pt x="2" y="5"/>
                  </a:cubicBezTo>
                  <a:cubicBezTo>
                    <a:pt x="3" y="4"/>
                    <a:pt x="4" y="3"/>
                    <a:pt x="4" y="1"/>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36"/>
            <p:cNvSpPr>
              <a:spLocks/>
            </p:cNvSpPr>
            <p:nvPr/>
          </p:nvSpPr>
          <p:spPr bwMode="auto">
            <a:xfrm>
              <a:off x="5509960" y="5313400"/>
              <a:ext cx="861885" cy="121678"/>
            </a:xfrm>
            <a:custGeom>
              <a:avLst/>
              <a:gdLst>
                <a:gd name="T0" fmla="*/ 0 w 72"/>
                <a:gd name="T1" fmla="*/ 2 h 10"/>
                <a:gd name="T2" fmla="*/ 0 w 72"/>
                <a:gd name="T3" fmla="*/ 2 h 10"/>
                <a:gd name="T4" fmla="*/ 1 w 72"/>
                <a:gd name="T5" fmla="*/ 9 h 10"/>
                <a:gd name="T6" fmla="*/ 7 w 72"/>
                <a:gd name="T7" fmla="*/ 10 h 10"/>
                <a:gd name="T8" fmla="*/ 12 w 72"/>
                <a:gd name="T9" fmla="*/ 10 h 10"/>
                <a:gd name="T10" fmla="*/ 46 w 72"/>
                <a:gd name="T11" fmla="*/ 10 h 10"/>
                <a:gd name="T12" fmla="*/ 72 w 72"/>
                <a:gd name="T13" fmla="*/ 7 h 10"/>
                <a:gd name="T14" fmla="*/ 72 w 72"/>
                <a:gd name="T15" fmla="*/ 3 h 10"/>
                <a:gd name="T16" fmla="*/ 69 w 72"/>
                <a:gd name="T17" fmla="*/ 3 h 10"/>
                <a:gd name="T18" fmla="*/ 69 w 72"/>
                <a:gd name="T19" fmla="*/ 6 h 10"/>
                <a:gd name="T20" fmla="*/ 68 w 72"/>
                <a:gd name="T21" fmla="*/ 7 h 10"/>
                <a:gd name="T22" fmla="*/ 67 w 72"/>
                <a:gd name="T23" fmla="*/ 9 h 10"/>
                <a:gd name="T24" fmla="*/ 66 w 72"/>
                <a:gd name="T25" fmla="*/ 9 h 10"/>
                <a:gd name="T26" fmla="*/ 65 w 72"/>
                <a:gd name="T27" fmla="*/ 7 h 10"/>
                <a:gd name="T28" fmla="*/ 64 w 72"/>
                <a:gd name="T29" fmla="*/ 8 h 10"/>
                <a:gd name="T30" fmla="*/ 63 w 72"/>
                <a:gd name="T31" fmla="*/ 10 h 10"/>
                <a:gd name="T32" fmla="*/ 61 w 72"/>
                <a:gd name="T33" fmla="*/ 10 h 10"/>
                <a:gd name="T34" fmla="*/ 62 w 72"/>
                <a:gd name="T35" fmla="*/ 7 h 10"/>
                <a:gd name="T36" fmla="*/ 58 w 72"/>
                <a:gd name="T37" fmla="*/ 9 h 10"/>
                <a:gd name="T38" fmla="*/ 57 w 72"/>
                <a:gd name="T39" fmla="*/ 9 h 10"/>
                <a:gd name="T40" fmla="*/ 57 w 72"/>
                <a:gd name="T41" fmla="*/ 7 h 10"/>
                <a:gd name="T42" fmla="*/ 53 w 72"/>
                <a:gd name="T43" fmla="*/ 9 h 10"/>
                <a:gd name="T44" fmla="*/ 51 w 72"/>
                <a:gd name="T45" fmla="*/ 9 h 10"/>
                <a:gd name="T46" fmla="*/ 51 w 72"/>
                <a:gd name="T47" fmla="*/ 7 h 10"/>
                <a:gd name="T48" fmla="*/ 47 w 72"/>
                <a:gd name="T49" fmla="*/ 8 h 10"/>
                <a:gd name="T50" fmla="*/ 45 w 72"/>
                <a:gd name="T51" fmla="*/ 9 h 10"/>
                <a:gd name="T52" fmla="*/ 45 w 72"/>
                <a:gd name="T53" fmla="*/ 7 h 10"/>
                <a:gd name="T54" fmla="*/ 42 w 72"/>
                <a:gd name="T55" fmla="*/ 8 h 10"/>
                <a:gd name="T56" fmla="*/ 40 w 72"/>
                <a:gd name="T57" fmla="*/ 9 h 10"/>
                <a:gd name="T58" fmla="*/ 35 w 72"/>
                <a:gd name="T59" fmla="*/ 7 h 10"/>
                <a:gd name="T60" fmla="*/ 35 w 72"/>
                <a:gd name="T61" fmla="*/ 8 h 10"/>
                <a:gd name="T62" fmla="*/ 33 w 72"/>
                <a:gd name="T63" fmla="*/ 8 h 10"/>
                <a:gd name="T64" fmla="*/ 30 w 72"/>
                <a:gd name="T65" fmla="*/ 7 h 10"/>
                <a:gd name="T66" fmla="*/ 29 w 72"/>
                <a:gd name="T67" fmla="*/ 9 h 10"/>
                <a:gd name="T68" fmla="*/ 28 w 72"/>
                <a:gd name="T69" fmla="*/ 7 h 10"/>
                <a:gd name="T70" fmla="*/ 25 w 72"/>
                <a:gd name="T71" fmla="*/ 9 h 10"/>
                <a:gd name="T72" fmla="*/ 23 w 72"/>
                <a:gd name="T73" fmla="*/ 9 h 10"/>
                <a:gd name="T74" fmla="*/ 23 w 72"/>
                <a:gd name="T75" fmla="*/ 7 h 10"/>
                <a:gd name="T76" fmla="*/ 20 w 72"/>
                <a:gd name="T77" fmla="*/ 8 h 10"/>
                <a:gd name="T78" fmla="*/ 19 w 72"/>
                <a:gd name="T79" fmla="*/ 8 h 10"/>
                <a:gd name="T80" fmla="*/ 15 w 72"/>
                <a:gd name="T81" fmla="*/ 7 h 10"/>
                <a:gd name="T82" fmla="*/ 14 w 72"/>
                <a:gd name="T83" fmla="*/ 9 h 10"/>
                <a:gd name="T84" fmla="*/ 13 w 72"/>
                <a:gd name="T85" fmla="*/ 7 h 10"/>
                <a:gd name="T86" fmla="*/ 10 w 72"/>
                <a:gd name="T87" fmla="*/ 8 h 10"/>
                <a:gd name="T88" fmla="*/ 9 w 72"/>
                <a:gd name="T89" fmla="*/ 8 h 10"/>
                <a:gd name="T90" fmla="*/ 8 w 72"/>
                <a:gd name="T91" fmla="*/ 9 h 10"/>
                <a:gd name="T92" fmla="*/ 5 w 72"/>
                <a:gd name="T93" fmla="*/ 8 h 10"/>
                <a:gd name="T94" fmla="*/ 5 w 72"/>
                <a:gd name="T95" fmla="*/ 8 h 10"/>
                <a:gd name="T96" fmla="*/ 3 w 72"/>
                <a:gd name="T97" fmla="*/ 9 h 10"/>
                <a:gd name="T98" fmla="*/ 3 w 72"/>
                <a:gd name="T99" fmla="*/ 8 h 10"/>
                <a:gd name="T100" fmla="*/ 3 w 72"/>
                <a:gd name="T101" fmla="*/ 6 h 10"/>
                <a:gd name="T102" fmla="*/ 3 w 72"/>
                <a:gd name="T103" fmla="*/ 2 h 10"/>
                <a:gd name="T104" fmla="*/ 2 w 72"/>
                <a:gd name="T10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10">
                  <a:moveTo>
                    <a:pt x="2" y="0"/>
                  </a:moveTo>
                  <a:cubicBezTo>
                    <a:pt x="1" y="0"/>
                    <a:pt x="0" y="1"/>
                    <a:pt x="0" y="2"/>
                  </a:cubicBezTo>
                  <a:cubicBezTo>
                    <a:pt x="0" y="2"/>
                    <a:pt x="0" y="2"/>
                    <a:pt x="0" y="2"/>
                  </a:cubicBezTo>
                  <a:cubicBezTo>
                    <a:pt x="0" y="2"/>
                    <a:pt x="0" y="2"/>
                    <a:pt x="0" y="2"/>
                  </a:cubicBezTo>
                  <a:cubicBezTo>
                    <a:pt x="0" y="2"/>
                    <a:pt x="0" y="2"/>
                    <a:pt x="0" y="3"/>
                  </a:cubicBezTo>
                  <a:cubicBezTo>
                    <a:pt x="1" y="5"/>
                    <a:pt x="1" y="7"/>
                    <a:pt x="1" y="9"/>
                  </a:cubicBezTo>
                  <a:cubicBezTo>
                    <a:pt x="1" y="9"/>
                    <a:pt x="1" y="9"/>
                    <a:pt x="2" y="10"/>
                  </a:cubicBezTo>
                  <a:cubicBezTo>
                    <a:pt x="4" y="10"/>
                    <a:pt x="5" y="10"/>
                    <a:pt x="7" y="10"/>
                  </a:cubicBezTo>
                  <a:cubicBezTo>
                    <a:pt x="8" y="10"/>
                    <a:pt x="9" y="10"/>
                    <a:pt x="10" y="10"/>
                  </a:cubicBezTo>
                  <a:cubicBezTo>
                    <a:pt x="11" y="10"/>
                    <a:pt x="12" y="10"/>
                    <a:pt x="12" y="10"/>
                  </a:cubicBezTo>
                  <a:cubicBezTo>
                    <a:pt x="19" y="10"/>
                    <a:pt x="24" y="10"/>
                    <a:pt x="30" y="10"/>
                  </a:cubicBezTo>
                  <a:cubicBezTo>
                    <a:pt x="35" y="10"/>
                    <a:pt x="41" y="10"/>
                    <a:pt x="46" y="10"/>
                  </a:cubicBezTo>
                  <a:cubicBezTo>
                    <a:pt x="51" y="10"/>
                    <a:pt x="57" y="10"/>
                    <a:pt x="63" y="10"/>
                  </a:cubicBezTo>
                  <a:cubicBezTo>
                    <a:pt x="63" y="10"/>
                    <a:pt x="71" y="10"/>
                    <a:pt x="72" y="7"/>
                  </a:cubicBezTo>
                  <a:cubicBezTo>
                    <a:pt x="72" y="3"/>
                    <a:pt x="72" y="3"/>
                    <a:pt x="72" y="3"/>
                  </a:cubicBezTo>
                  <a:cubicBezTo>
                    <a:pt x="72" y="3"/>
                    <a:pt x="72" y="3"/>
                    <a:pt x="72" y="3"/>
                  </a:cubicBezTo>
                  <a:cubicBezTo>
                    <a:pt x="72" y="2"/>
                    <a:pt x="71" y="2"/>
                    <a:pt x="70" y="2"/>
                  </a:cubicBezTo>
                  <a:cubicBezTo>
                    <a:pt x="70" y="2"/>
                    <a:pt x="69" y="3"/>
                    <a:pt x="69" y="3"/>
                  </a:cubicBezTo>
                  <a:cubicBezTo>
                    <a:pt x="69" y="6"/>
                    <a:pt x="69" y="6"/>
                    <a:pt x="69" y="6"/>
                  </a:cubicBezTo>
                  <a:cubicBezTo>
                    <a:pt x="69" y="6"/>
                    <a:pt x="69" y="6"/>
                    <a:pt x="69" y="6"/>
                  </a:cubicBezTo>
                  <a:cubicBezTo>
                    <a:pt x="69" y="6"/>
                    <a:pt x="69" y="7"/>
                    <a:pt x="68" y="7"/>
                  </a:cubicBezTo>
                  <a:cubicBezTo>
                    <a:pt x="68" y="7"/>
                    <a:pt x="68" y="7"/>
                    <a:pt x="68" y="7"/>
                  </a:cubicBezTo>
                  <a:cubicBezTo>
                    <a:pt x="67" y="8"/>
                    <a:pt x="67" y="8"/>
                    <a:pt x="67" y="8"/>
                  </a:cubicBezTo>
                  <a:cubicBezTo>
                    <a:pt x="67" y="9"/>
                    <a:pt x="67" y="9"/>
                    <a:pt x="67" y="9"/>
                  </a:cubicBezTo>
                  <a:cubicBezTo>
                    <a:pt x="66" y="9"/>
                    <a:pt x="66" y="9"/>
                    <a:pt x="66" y="9"/>
                  </a:cubicBezTo>
                  <a:cubicBezTo>
                    <a:pt x="66" y="9"/>
                    <a:pt x="66" y="9"/>
                    <a:pt x="66" y="9"/>
                  </a:cubicBezTo>
                  <a:cubicBezTo>
                    <a:pt x="65" y="9"/>
                    <a:pt x="65" y="8"/>
                    <a:pt x="65" y="8"/>
                  </a:cubicBezTo>
                  <a:cubicBezTo>
                    <a:pt x="65" y="7"/>
                    <a:pt x="65" y="7"/>
                    <a:pt x="65" y="7"/>
                  </a:cubicBezTo>
                  <a:cubicBezTo>
                    <a:pt x="65" y="7"/>
                    <a:pt x="64" y="7"/>
                    <a:pt x="64" y="7"/>
                  </a:cubicBezTo>
                  <a:cubicBezTo>
                    <a:pt x="64" y="8"/>
                    <a:pt x="64" y="8"/>
                    <a:pt x="64" y="8"/>
                  </a:cubicBezTo>
                  <a:cubicBezTo>
                    <a:pt x="64" y="8"/>
                    <a:pt x="64" y="9"/>
                    <a:pt x="63" y="9"/>
                  </a:cubicBezTo>
                  <a:cubicBezTo>
                    <a:pt x="63" y="10"/>
                    <a:pt x="63" y="10"/>
                    <a:pt x="63" y="10"/>
                  </a:cubicBezTo>
                  <a:cubicBezTo>
                    <a:pt x="62" y="10"/>
                    <a:pt x="62" y="10"/>
                    <a:pt x="62" y="10"/>
                  </a:cubicBezTo>
                  <a:cubicBezTo>
                    <a:pt x="61" y="10"/>
                    <a:pt x="61" y="10"/>
                    <a:pt x="61" y="10"/>
                  </a:cubicBezTo>
                  <a:cubicBezTo>
                    <a:pt x="61" y="9"/>
                    <a:pt x="61" y="9"/>
                    <a:pt x="61" y="8"/>
                  </a:cubicBezTo>
                  <a:cubicBezTo>
                    <a:pt x="61" y="8"/>
                    <a:pt x="61" y="8"/>
                    <a:pt x="62" y="7"/>
                  </a:cubicBezTo>
                  <a:cubicBezTo>
                    <a:pt x="61" y="7"/>
                    <a:pt x="60" y="7"/>
                    <a:pt x="59" y="7"/>
                  </a:cubicBezTo>
                  <a:cubicBezTo>
                    <a:pt x="59" y="8"/>
                    <a:pt x="59" y="8"/>
                    <a:pt x="58" y="9"/>
                  </a:cubicBezTo>
                  <a:cubicBezTo>
                    <a:pt x="57" y="9"/>
                    <a:pt x="57" y="9"/>
                    <a:pt x="57" y="9"/>
                  </a:cubicBezTo>
                  <a:cubicBezTo>
                    <a:pt x="57" y="9"/>
                    <a:pt x="57" y="9"/>
                    <a:pt x="57" y="9"/>
                  </a:cubicBezTo>
                  <a:cubicBezTo>
                    <a:pt x="57" y="9"/>
                    <a:pt x="56" y="8"/>
                    <a:pt x="57" y="8"/>
                  </a:cubicBezTo>
                  <a:cubicBezTo>
                    <a:pt x="57" y="8"/>
                    <a:pt x="57" y="8"/>
                    <a:pt x="57" y="7"/>
                  </a:cubicBezTo>
                  <a:cubicBezTo>
                    <a:pt x="56" y="7"/>
                    <a:pt x="55" y="7"/>
                    <a:pt x="54" y="7"/>
                  </a:cubicBezTo>
                  <a:cubicBezTo>
                    <a:pt x="53" y="9"/>
                    <a:pt x="53" y="9"/>
                    <a:pt x="53" y="9"/>
                  </a:cubicBezTo>
                  <a:cubicBezTo>
                    <a:pt x="52" y="9"/>
                    <a:pt x="52" y="9"/>
                    <a:pt x="52" y="9"/>
                  </a:cubicBezTo>
                  <a:cubicBezTo>
                    <a:pt x="51" y="9"/>
                    <a:pt x="51" y="9"/>
                    <a:pt x="51" y="9"/>
                  </a:cubicBezTo>
                  <a:cubicBezTo>
                    <a:pt x="51" y="9"/>
                    <a:pt x="51" y="8"/>
                    <a:pt x="51" y="8"/>
                  </a:cubicBezTo>
                  <a:cubicBezTo>
                    <a:pt x="51" y="7"/>
                    <a:pt x="51" y="7"/>
                    <a:pt x="51" y="7"/>
                  </a:cubicBezTo>
                  <a:cubicBezTo>
                    <a:pt x="50" y="7"/>
                    <a:pt x="49" y="7"/>
                    <a:pt x="47" y="7"/>
                  </a:cubicBezTo>
                  <a:cubicBezTo>
                    <a:pt x="47" y="8"/>
                    <a:pt x="47" y="8"/>
                    <a:pt x="47" y="8"/>
                  </a:cubicBezTo>
                  <a:cubicBezTo>
                    <a:pt x="47" y="9"/>
                    <a:pt x="46" y="9"/>
                    <a:pt x="46" y="9"/>
                  </a:cubicBezTo>
                  <a:cubicBezTo>
                    <a:pt x="45" y="9"/>
                    <a:pt x="45" y="9"/>
                    <a:pt x="45" y="9"/>
                  </a:cubicBezTo>
                  <a:cubicBezTo>
                    <a:pt x="45" y="9"/>
                    <a:pt x="45" y="8"/>
                    <a:pt x="45" y="8"/>
                  </a:cubicBezTo>
                  <a:cubicBezTo>
                    <a:pt x="45" y="8"/>
                    <a:pt x="45" y="7"/>
                    <a:pt x="45" y="7"/>
                  </a:cubicBezTo>
                  <a:cubicBezTo>
                    <a:pt x="44" y="7"/>
                    <a:pt x="43" y="7"/>
                    <a:pt x="42" y="7"/>
                  </a:cubicBezTo>
                  <a:cubicBezTo>
                    <a:pt x="42" y="8"/>
                    <a:pt x="42" y="8"/>
                    <a:pt x="42" y="8"/>
                  </a:cubicBezTo>
                  <a:cubicBezTo>
                    <a:pt x="41" y="9"/>
                    <a:pt x="41" y="9"/>
                    <a:pt x="41" y="9"/>
                  </a:cubicBezTo>
                  <a:cubicBezTo>
                    <a:pt x="40" y="9"/>
                    <a:pt x="40" y="9"/>
                    <a:pt x="40" y="9"/>
                  </a:cubicBezTo>
                  <a:cubicBezTo>
                    <a:pt x="40" y="8"/>
                    <a:pt x="40" y="8"/>
                    <a:pt x="40" y="7"/>
                  </a:cubicBezTo>
                  <a:cubicBezTo>
                    <a:pt x="38" y="7"/>
                    <a:pt x="37" y="7"/>
                    <a:pt x="35" y="7"/>
                  </a:cubicBezTo>
                  <a:cubicBezTo>
                    <a:pt x="35" y="7"/>
                    <a:pt x="35" y="7"/>
                    <a:pt x="35" y="7"/>
                  </a:cubicBezTo>
                  <a:cubicBezTo>
                    <a:pt x="35" y="8"/>
                    <a:pt x="35" y="8"/>
                    <a:pt x="35" y="8"/>
                  </a:cubicBezTo>
                  <a:cubicBezTo>
                    <a:pt x="34" y="9"/>
                    <a:pt x="34" y="9"/>
                    <a:pt x="34" y="9"/>
                  </a:cubicBezTo>
                  <a:cubicBezTo>
                    <a:pt x="34" y="9"/>
                    <a:pt x="33" y="8"/>
                    <a:pt x="33" y="8"/>
                  </a:cubicBezTo>
                  <a:cubicBezTo>
                    <a:pt x="33" y="8"/>
                    <a:pt x="33" y="8"/>
                    <a:pt x="33" y="7"/>
                  </a:cubicBezTo>
                  <a:cubicBezTo>
                    <a:pt x="32" y="7"/>
                    <a:pt x="31" y="7"/>
                    <a:pt x="30" y="7"/>
                  </a:cubicBezTo>
                  <a:cubicBezTo>
                    <a:pt x="30" y="8"/>
                    <a:pt x="30" y="8"/>
                    <a:pt x="30" y="8"/>
                  </a:cubicBezTo>
                  <a:cubicBezTo>
                    <a:pt x="29" y="9"/>
                    <a:pt x="29" y="9"/>
                    <a:pt x="29" y="9"/>
                  </a:cubicBezTo>
                  <a:cubicBezTo>
                    <a:pt x="28" y="9"/>
                    <a:pt x="28" y="9"/>
                    <a:pt x="28" y="9"/>
                  </a:cubicBezTo>
                  <a:cubicBezTo>
                    <a:pt x="28" y="8"/>
                    <a:pt x="28" y="8"/>
                    <a:pt x="28" y="7"/>
                  </a:cubicBezTo>
                  <a:cubicBezTo>
                    <a:pt x="27" y="7"/>
                    <a:pt x="26" y="7"/>
                    <a:pt x="25" y="7"/>
                  </a:cubicBezTo>
                  <a:cubicBezTo>
                    <a:pt x="25" y="8"/>
                    <a:pt x="25" y="8"/>
                    <a:pt x="25" y="9"/>
                  </a:cubicBezTo>
                  <a:cubicBezTo>
                    <a:pt x="24" y="9"/>
                    <a:pt x="24" y="9"/>
                    <a:pt x="24" y="9"/>
                  </a:cubicBezTo>
                  <a:cubicBezTo>
                    <a:pt x="23" y="9"/>
                    <a:pt x="23" y="9"/>
                    <a:pt x="23" y="9"/>
                  </a:cubicBezTo>
                  <a:cubicBezTo>
                    <a:pt x="23" y="9"/>
                    <a:pt x="23" y="8"/>
                    <a:pt x="23" y="8"/>
                  </a:cubicBezTo>
                  <a:cubicBezTo>
                    <a:pt x="23" y="8"/>
                    <a:pt x="23" y="8"/>
                    <a:pt x="23" y="7"/>
                  </a:cubicBezTo>
                  <a:cubicBezTo>
                    <a:pt x="22" y="7"/>
                    <a:pt x="21" y="7"/>
                    <a:pt x="21" y="7"/>
                  </a:cubicBezTo>
                  <a:cubicBezTo>
                    <a:pt x="20" y="8"/>
                    <a:pt x="20" y="8"/>
                    <a:pt x="20" y="8"/>
                  </a:cubicBezTo>
                  <a:cubicBezTo>
                    <a:pt x="20" y="8"/>
                    <a:pt x="20" y="8"/>
                    <a:pt x="20" y="8"/>
                  </a:cubicBezTo>
                  <a:cubicBezTo>
                    <a:pt x="19" y="8"/>
                    <a:pt x="19" y="8"/>
                    <a:pt x="19" y="8"/>
                  </a:cubicBezTo>
                  <a:cubicBezTo>
                    <a:pt x="19" y="8"/>
                    <a:pt x="19" y="8"/>
                    <a:pt x="19" y="7"/>
                  </a:cubicBezTo>
                  <a:cubicBezTo>
                    <a:pt x="17" y="7"/>
                    <a:pt x="16" y="7"/>
                    <a:pt x="15" y="7"/>
                  </a:cubicBezTo>
                  <a:cubicBezTo>
                    <a:pt x="14" y="8"/>
                    <a:pt x="14" y="8"/>
                    <a:pt x="14" y="8"/>
                  </a:cubicBezTo>
                  <a:cubicBezTo>
                    <a:pt x="14" y="9"/>
                    <a:pt x="14" y="9"/>
                    <a:pt x="14" y="9"/>
                  </a:cubicBezTo>
                  <a:cubicBezTo>
                    <a:pt x="13" y="9"/>
                    <a:pt x="13" y="9"/>
                    <a:pt x="13" y="9"/>
                  </a:cubicBezTo>
                  <a:cubicBezTo>
                    <a:pt x="13" y="8"/>
                    <a:pt x="13" y="8"/>
                    <a:pt x="13" y="7"/>
                  </a:cubicBezTo>
                  <a:cubicBezTo>
                    <a:pt x="13" y="7"/>
                    <a:pt x="13" y="7"/>
                    <a:pt x="12" y="7"/>
                  </a:cubicBezTo>
                  <a:cubicBezTo>
                    <a:pt x="12" y="7"/>
                    <a:pt x="11" y="8"/>
                    <a:pt x="10" y="8"/>
                  </a:cubicBezTo>
                  <a:cubicBezTo>
                    <a:pt x="10" y="8"/>
                    <a:pt x="10" y="8"/>
                    <a:pt x="9" y="8"/>
                  </a:cubicBezTo>
                  <a:cubicBezTo>
                    <a:pt x="9" y="8"/>
                    <a:pt x="9" y="8"/>
                    <a:pt x="9" y="8"/>
                  </a:cubicBezTo>
                  <a:cubicBezTo>
                    <a:pt x="8" y="9"/>
                    <a:pt x="8" y="9"/>
                    <a:pt x="8" y="9"/>
                  </a:cubicBezTo>
                  <a:cubicBezTo>
                    <a:pt x="8" y="9"/>
                    <a:pt x="8" y="9"/>
                    <a:pt x="8" y="9"/>
                  </a:cubicBezTo>
                  <a:cubicBezTo>
                    <a:pt x="7" y="8"/>
                    <a:pt x="7" y="8"/>
                    <a:pt x="7" y="8"/>
                  </a:cubicBezTo>
                  <a:cubicBezTo>
                    <a:pt x="6" y="8"/>
                    <a:pt x="6" y="8"/>
                    <a:pt x="5" y="8"/>
                  </a:cubicBezTo>
                  <a:cubicBezTo>
                    <a:pt x="5" y="8"/>
                    <a:pt x="5" y="8"/>
                    <a:pt x="5" y="8"/>
                  </a:cubicBezTo>
                  <a:cubicBezTo>
                    <a:pt x="5" y="8"/>
                    <a:pt x="5" y="8"/>
                    <a:pt x="5" y="8"/>
                  </a:cubicBezTo>
                  <a:cubicBezTo>
                    <a:pt x="4" y="9"/>
                    <a:pt x="4" y="9"/>
                    <a:pt x="4" y="9"/>
                  </a:cubicBezTo>
                  <a:cubicBezTo>
                    <a:pt x="3" y="9"/>
                    <a:pt x="3" y="9"/>
                    <a:pt x="3" y="9"/>
                  </a:cubicBezTo>
                  <a:cubicBezTo>
                    <a:pt x="3" y="9"/>
                    <a:pt x="3" y="9"/>
                    <a:pt x="3" y="9"/>
                  </a:cubicBezTo>
                  <a:cubicBezTo>
                    <a:pt x="2" y="9"/>
                    <a:pt x="2" y="8"/>
                    <a:pt x="3" y="8"/>
                  </a:cubicBezTo>
                  <a:cubicBezTo>
                    <a:pt x="3" y="7"/>
                    <a:pt x="3" y="7"/>
                    <a:pt x="3" y="7"/>
                  </a:cubicBezTo>
                  <a:cubicBezTo>
                    <a:pt x="3" y="6"/>
                    <a:pt x="3" y="6"/>
                    <a:pt x="3" y="6"/>
                  </a:cubicBezTo>
                  <a:cubicBezTo>
                    <a:pt x="3" y="5"/>
                    <a:pt x="3" y="4"/>
                    <a:pt x="3" y="3"/>
                  </a:cubicBezTo>
                  <a:cubicBezTo>
                    <a:pt x="3" y="2"/>
                    <a:pt x="3" y="2"/>
                    <a:pt x="3" y="2"/>
                  </a:cubicBezTo>
                  <a:cubicBezTo>
                    <a:pt x="3" y="2"/>
                    <a:pt x="3" y="2"/>
                    <a:pt x="3" y="2"/>
                  </a:cubicBezTo>
                  <a:cubicBezTo>
                    <a:pt x="3" y="1"/>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37"/>
            <p:cNvSpPr>
              <a:spLocks/>
            </p:cNvSpPr>
            <p:nvPr/>
          </p:nvSpPr>
          <p:spPr bwMode="auto">
            <a:xfrm>
              <a:off x="5530240" y="5348891"/>
              <a:ext cx="60839" cy="70979"/>
            </a:xfrm>
            <a:custGeom>
              <a:avLst/>
              <a:gdLst>
                <a:gd name="T0" fmla="*/ 4 w 5"/>
                <a:gd name="T1" fmla="*/ 0 h 6"/>
                <a:gd name="T2" fmla="*/ 4 w 5"/>
                <a:gd name="T3" fmla="*/ 1 h 6"/>
                <a:gd name="T4" fmla="*/ 2 w 5"/>
                <a:gd name="T5" fmla="*/ 3 h 6"/>
                <a:gd name="T6" fmla="*/ 1 w 5"/>
                <a:gd name="T7" fmla="*/ 4 h 6"/>
                <a:gd name="T8" fmla="*/ 1 w 5"/>
                <a:gd name="T9" fmla="*/ 5 h 6"/>
                <a:gd name="T10" fmla="*/ 1 w 5"/>
                <a:gd name="T11" fmla="*/ 6 h 6"/>
                <a:gd name="T12" fmla="*/ 1 w 5"/>
                <a:gd name="T13" fmla="*/ 6 h 6"/>
                <a:gd name="T14" fmla="*/ 2 w 5"/>
                <a:gd name="T15" fmla="*/ 6 h 6"/>
                <a:gd name="T16" fmla="*/ 3 w 5"/>
                <a:gd name="T17" fmla="*/ 5 h 6"/>
                <a:gd name="T18" fmla="*/ 3 w 5"/>
                <a:gd name="T19" fmla="*/ 5 h 6"/>
                <a:gd name="T20" fmla="*/ 3 w 5"/>
                <a:gd name="T21" fmla="*/ 5 h 6"/>
                <a:gd name="T22" fmla="*/ 5 w 5"/>
                <a:gd name="T23" fmla="*/ 3 h 6"/>
                <a:gd name="T24" fmla="*/ 5 w 5"/>
                <a:gd name="T25" fmla="*/ 2 h 6"/>
                <a:gd name="T26" fmla="*/ 5 w 5"/>
                <a:gd name="T27" fmla="*/ 1 h 6"/>
                <a:gd name="T28" fmla="*/ 4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4" y="0"/>
                  </a:moveTo>
                  <a:cubicBezTo>
                    <a:pt x="4" y="0"/>
                    <a:pt x="4" y="0"/>
                    <a:pt x="4" y="1"/>
                  </a:cubicBezTo>
                  <a:cubicBezTo>
                    <a:pt x="2" y="3"/>
                    <a:pt x="2" y="3"/>
                    <a:pt x="2" y="3"/>
                  </a:cubicBezTo>
                  <a:cubicBezTo>
                    <a:pt x="1" y="4"/>
                    <a:pt x="1" y="4"/>
                    <a:pt x="1" y="4"/>
                  </a:cubicBezTo>
                  <a:cubicBezTo>
                    <a:pt x="1" y="5"/>
                    <a:pt x="1" y="5"/>
                    <a:pt x="1" y="5"/>
                  </a:cubicBezTo>
                  <a:cubicBezTo>
                    <a:pt x="0" y="5"/>
                    <a:pt x="0" y="6"/>
                    <a:pt x="1" y="6"/>
                  </a:cubicBezTo>
                  <a:cubicBezTo>
                    <a:pt x="1" y="6"/>
                    <a:pt x="1" y="6"/>
                    <a:pt x="1" y="6"/>
                  </a:cubicBezTo>
                  <a:cubicBezTo>
                    <a:pt x="2" y="6"/>
                    <a:pt x="2" y="6"/>
                    <a:pt x="2" y="6"/>
                  </a:cubicBezTo>
                  <a:cubicBezTo>
                    <a:pt x="3" y="5"/>
                    <a:pt x="3" y="5"/>
                    <a:pt x="3" y="5"/>
                  </a:cubicBezTo>
                  <a:cubicBezTo>
                    <a:pt x="3" y="5"/>
                    <a:pt x="3" y="5"/>
                    <a:pt x="3" y="5"/>
                  </a:cubicBezTo>
                  <a:cubicBezTo>
                    <a:pt x="3" y="5"/>
                    <a:pt x="3" y="5"/>
                    <a:pt x="3" y="5"/>
                  </a:cubicBezTo>
                  <a:cubicBezTo>
                    <a:pt x="5" y="3"/>
                    <a:pt x="5" y="3"/>
                    <a:pt x="5" y="3"/>
                  </a:cubicBezTo>
                  <a:cubicBezTo>
                    <a:pt x="5" y="2"/>
                    <a:pt x="5" y="2"/>
                    <a:pt x="5" y="2"/>
                  </a:cubicBezTo>
                  <a:cubicBezTo>
                    <a:pt x="5" y="1"/>
                    <a:pt x="5" y="1"/>
                    <a:pt x="5" y="1"/>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38"/>
            <p:cNvSpPr>
              <a:spLocks/>
            </p:cNvSpPr>
            <p:nvPr/>
          </p:nvSpPr>
          <p:spPr bwMode="auto">
            <a:xfrm>
              <a:off x="5591079" y="5364099"/>
              <a:ext cx="60839" cy="55771"/>
            </a:xfrm>
            <a:custGeom>
              <a:avLst/>
              <a:gdLst>
                <a:gd name="T0" fmla="*/ 4 w 5"/>
                <a:gd name="T1" fmla="*/ 0 h 5"/>
                <a:gd name="T2" fmla="*/ 3 w 5"/>
                <a:gd name="T3" fmla="*/ 0 h 5"/>
                <a:gd name="T4" fmla="*/ 1 w 5"/>
                <a:gd name="T5" fmla="*/ 2 h 5"/>
                <a:gd name="T6" fmla="*/ 0 w 5"/>
                <a:gd name="T7" fmla="*/ 3 h 5"/>
                <a:gd name="T8" fmla="*/ 0 w 5"/>
                <a:gd name="T9" fmla="*/ 4 h 5"/>
                <a:gd name="T10" fmla="*/ 1 w 5"/>
                <a:gd name="T11" fmla="*/ 5 h 5"/>
                <a:gd name="T12" fmla="*/ 1 w 5"/>
                <a:gd name="T13" fmla="*/ 5 h 5"/>
                <a:gd name="T14" fmla="*/ 2 w 5"/>
                <a:gd name="T15" fmla="*/ 4 h 5"/>
                <a:gd name="T16" fmla="*/ 2 w 5"/>
                <a:gd name="T17" fmla="*/ 4 h 5"/>
                <a:gd name="T18" fmla="*/ 4 w 5"/>
                <a:gd name="T19" fmla="*/ 2 h 5"/>
                <a:gd name="T20" fmla="*/ 4 w 5"/>
                <a:gd name="T21" fmla="*/ 1 h 5"/>
                <a:gd name="T22" fmla="*/ 4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3" y="0"/>
                    <a:pt x="3" y="0"/>
                    <a:pt x="3" y="0"/>
                  </a:cubicBezTo>
                  <a:cubicBezTo>
                    <a:pt x="2" y="0"/>
                    <a:pt x="2" y="1"/>
                    <a:pt x="1" y="2"/>
                  </a:cubicBezTo>
                  <a:cubicBezTo>
                    <a:pt x="1" y="2"/>
                    <a:pt x="1" y="3"/>
                    <a:pt x="0" y="3"/>
                  </a:cubicBezTo>
                  <a:cubicBezTo>
                    <a:pt x="0" y="3"/>
                    <a:pt x="0" y="4"/>
                    <a:pt x="0" y="4"/>
                  </a:cubicBezTo>
                  <a:cubicBezTo>
                    <a:pt x="0" y="4"/>
                    <a:pt x="0" y="4"/>
                    <a:pt x="1" y="5"/>
                  </a:cubicBezTo>
                  <a:cubicBezTo>
                    <a:pt x="1" y="5"/>
                    <a:pt x="1" y="5"/>
                    <a:pt x="1" y="5"/>
                  </a:cubicBezTo>
                  <a:cubicBezTo>
                    <a:pt x="2" y="4"/>
                    <a:pt x="2" y="4"/>
                    <a:pt x="2" y="4"/>
                  </a:cubicBezTo>
                  <a:cubicBezTo>
                    <a:pt x="2" y="4"/>
                    <a:pt x="2" y="4"/>
                    <a:pt x="2" y="4"/>
                  </a:cubicBezTo>
                  <a:cubicBezTo>
                    <a:pt x="3" y="3"/>
                    <a:pt x="3" y="2"/>
                    <a:pt x="4" y="2"/>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39"/>
            <p:cNvSpPr>
              <a:spLocks/>
            </p:cNvSpPr>
            <p:nvPr/>
          </p:nvSpPr>
          <p:spPr bwMode="auto">
            <a:xfrm>
              <a:off x="5662058" y="5364099"/>
              <a:ext cx="50699" cy="55771"/>
            </a:xfrm>
            <a:custGeom>
              <a:avLst/>
              <a:gdLst>
                <a:gd name="T0" fmla="*/ 3 w 4"/>
                <a:gd name="T1" fmla="*/ 0 h 5"/>
                <a:gd name="T2" fmla="*/ 2 w 4"/>
                <a:gd name="T3" fmla="*/ 0 h 5"/>
                <a:gd name="T4" fmla="*/ 1 w 4"/>
                <a:gd name="T5" fmla="*/ 2 h 5"/>
                <a:gd name="T6" fmla="*/ 0 w 4"/>
                <a:gd name="T7" fmla="*/ 3 h 5"/>
                <a:gd name="T8" fmla="*/ 0 w 4"/>
                <a:gd name="T9" fmla="*/ 3 h 5"/>
                <a:gd name="T10" fmla="*/ 0 w 4"/>
                <a:gd name="T11" fmla="*/ 5 h 5"/>
                <a:gd name="T12" fmla="*/ 1 w 4"/>
                <a:gd name="T13" fmla="*/ 5 h 5"/>
                <a:gd name="T14" fmla="*/ 1 w 4"/>
                <a:gd name="T15" fmla="*/ 4 h 5"/>
                <a:gd name="T16" fmla="*/ 2 w 4"/>
                <a:gd name="T17" fmla="*/ 3 h 5"/>
                <a:gd name="T18" fmla="*/ 3 w 4"/>
                <a:gd name="T19" fmla="*/ 2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2" y="0"/>
                    <a:pt x="2" y="0"/>
                    <a:pt x="2" y="0"/>
                  </a:cubicBezTo>
                  <a:cubicBezTo>
                    <a:pt x="1" y="2"/>
                    <a:pt x="1" y="2"/>
                    <a:pt x="1" y="2"/>
                  </a:cubicBezTo>
                  <a:cubicBezTo>
                    <a:pt x="0" y="3"/>
                    <a:pt x="0" y="3"/>
                    <a:pt x="0" y="3"/>
                  </a:cubicBezTo>
                  <a:cubicBezTo>
                    <a:pt x="0" y="3"/>
                    <a:pt x="0" y="3"/>
                    <a:pt x="0" y="3"/>
                  </a:cubicBezTo>
                  <a:cubicBezTo>
                    <a:pt x="0" y="4"/>
                    <a:pt x="0" y="4"/>
                    <a:pt x="0" y="5"/>
                  </a:cubicBezTo>
                  <a:cubicBezTo>
                    <a:pt x="1" y="5"/>
                    <a:pt x="1" y="5"/>
                    <a:pt x="1" y="5"/>
                  </a:cubicBezTo>
                  <a:cubicBezTo>
                    <a:pt x="1" y="4"/>
                    <a:pt x="1" y="4"/>
                    <a:pt x="1" y="4"/>
                  </a:cubicBezTo>
                  <a:cubicBezTo>
                    <a:pt x="2" y="3"/>
                    <a:pt x="2" y="3"/>
                    <a:pt x="2" y="3"/>
                  </a:cubicBezTo>
                  <a:cubicBezTo>
                    <a:pt x="3" y="2"/>
                    <a:pt x="3" y="2"/>
                    <a:pt x="3" y="2"/>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40"/>
            <p:cNvSpPr>
              <a:spLocks/>
            </p:cNvSpPr>
            <p:nvPr/>
          </p:nvSpPr>
          <p:spPr bwMode="auto">
            <a:xfrm>
              <a:off x="5722897" y="5364099"/>
              <a:ext cx="50699" cy="45631"/>
            </a:xfrm>
            <a:custGeom>
              <a:avLst/>
              <a:gdLst>
                <a:gd name="T0" fmla="*/ 3 w 4"/>
                <a:gd name="T1" fmla="*/ 0 h 4"/>
                <a:gd name="T2" fmla="*/ 2 w 4"/>
                <a:gd name="T3" fmla="*/ 1 h 4"/>
                <a:gd name="T4" fmla="*/ 2 w 4"/>
                <a:gd name="T5" fmla="*/ 2 h 4"/>
                <a:gd name="T6" fmla="*/ 1 w 4"/>
                <a:gd name="T7" fmla="*/ 2 h 4"/>
                <a:gd name="T8" fmla="*/ 1 w 4"/>
                <a:gd name="T9" fmla="*/ 3 h 4"/>
                <a:gd name="T10" fmla="*/ 1 w 4"/>
                <a:gd name="T11" fmla="*/ 4 h 4"/>
                <a:gd name="T12" fmla="*/ 2 w 4"/>
                <a:gd name="T13" fmla="*/ 4 h 4"/>
                <a:gd name="T14" fmla="*/ 2 w 4"/>
                <a:gd name="T15" fmla="*/ 4 h 4"/>
                <a:gd name="T16" fmla="*/ 3 w 4"/>
                <a:gd name="T17" fmla="*/ 3 h 4"/>
                <a:gd name="T18" fmla="*/ 4 w 4"/>
                <a:gd name="T19" fmla="*/ 2 h 4"/>
                <a:gd name="T20" fmla="*/ 4 w 4"/>
                <a:gd name="T21" fmla="*/ 1 h 4"/>
                <a:gd name="T22" fmla="*/ 3 w 4"/>
                <a:gd name="T23" fmla="*/ 0 h 4"/>
                <a:gd name="T24" fmla="*/ 3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3" y="0"/>
                  </a:moveTo>
                  <a:cubicBezTo>
                    <a:pt x="3" y="0"/>
                    <a:pt x="2" y="0"/>
                    <a:pt x="2" y="1"/>
                  </a:cubicBezTo>
                  <a:cubicBezTo>
                    <a:pt x="2" y="1"/>
                    <a:pt x="2" y="1"/>
                    <a:pt x="2" y="2"/>
                  </a:cubicBezTo>
                  <a:cubicBezTo>
                    <a:pt x="1" y="2"/>
                    <a:pt x="1" y="2"/>
                    <a:pt x="1" y="2"/>
                  </a:cubicBezTo>
                  <a:cubicBezTo>
                    <a:pt x="1" y="3"/>
                    <a:pt x="0" y="3"/>
                    <a:pt x="1" y="3"/>
                  </a:cubicBezTo>
                  <a:cubicBezTo>
                    <a:pt x="1" y="4"/>
                    <a:pt x="1" y="4"/>
                    <a:pt x="1" y="4"/>
                  </a:cubicBezTo>
                  <a:cubicBezTo>
                    <a:pt x="2" y="4"/>
                    <a:pt x="2" y="4"/>
                    <a:pt x="2" y="4"/>
                  </a:cubicBezTo>
                  <a:cubicBezTo>
                    <a:pt x="2" y="4"/>
                    <a:pt x="2" y="4"/>
                    <a:pt x="2" y="4"/>
                  </a:cubicBezTo>
                  <a:cubicBezTo>
                    <a:pt x="2" y="4"/>
                    <a:pt x="2" y="4"/>
                    <a:pt x="3" y="3"/>
                  </a:cubicBezTo>
                  <a:cubicBezTo>
                    <a:pt x="3" y="3"/>
                    <a:pt x="4" y="2"/>
                    <a:pt x="4" y="2"/>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1"/>
            <p:cNvSpPr>
              <a:spLocks/>
            </p:cNvSpPr>
            <p:nvPr/>
          </p:nvSpPr>
          <p:spPr bwMode="auto">
            <a:xfrm>
              <a:off x="5783735" y="5364099"/>
              <a:ext cx="45631" cy="55771"/>
            </a:xfrm>
            <a:custGeom>
              <a:avLst/>
              <a:gdLst>
                <a:gd name="T0" fmla="*/ 3 w 4"/>
                <a:gd name="T1" fmla="*/ 0 h 5"/>
                <a:gd name="T2" fmla="*/ 2 w 4"/>
                <a:gd name="T3" fmla="*/ 0 h 5"/>
                <a:gd name="T4" fmla="*/ 1 w 4"/>
                <a:gd name="T5" fmla="*/ 2 h 5"/>
                <a:gd name="T6" fmla="*/ 0 w 4"/>
                <a:gd name="T7" fmla="*/ 3 h 5"/>
                <a:gd name="T8" fmla="*/ 0 w 4"/>
                <a:gd name="T9" fmla="*/ 4 h 5"/>
                <a:gd name="T10" fmla="*/ 0 w 4"/>
                <a:gd name="T11" fmla="*/ 5 h 5"/>
                <a:gd name="T12" fmla="*/ 1 w 4"/>
                <a:gd name="T13" fmla="*/ 5 h 5"/>
                <a:gd name="T14" fmla="*/ 2 w 4"/>
                <a:gd name="T15" fmla="*/ 5 h 5"/>
                <a:gd name="T16" fmla="*/ 2 w 4"/>
                <a:gd name="T17" fmla="*/ 3 h 5"/>
                <a:gd name="T18" fmla="*/ 3 w 4"/>
                <a:gd name="T19" fmla="*/ 2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2" y="0"/>
                    <a:pt x="2" y="0"/>
                  </a:cubicBezTo>
                  <a:cubicBezTo>
                    <a:pt x="2" y="0"/>
                    <a:pt x="1" y="1"/>
                    <a:pt x="1" y="2"/>
                  </a:cubicBezTo>
                  <a:cubicBezTo>
                    <a:pt x="0" y="2"/>
                    <a:pt x="0" y="3"/>
                    <a:pt x="0" y="3"/>
                  </a:cubicBezTo>
                  <a:cubicBezTo>
                    <a:pt x="0" y="4"/>
                    <a:pt x="0" y="4"/>
                    <a:pt x="0" y="4"/>
                  </a:cubicBezTo>
                  <a:cubicBezTo>
                    <a:pt x="0" y="4"/>
                    <a:pt x="0" y="5"/>
                    <a:pt x="0" y="5"/>
                  </a:cubicBezTo>
                  <a:cubicBezTo>
                    <a:pt x="1" y="5"/>
                    <a:pt x="1" y="5"/>
                    <a:pt x="1" y="5"/>
                  </a:cubicBezTo>
                  <a:cubicBezTo>
                    <a:pt x="1" y="5"/>
                    <a:pt x="1" y="5"/>
                    <a:pt x="2" y="5"/>
                  </a:cubicBezTo>
                  <a:cubicBezTo>
                    <a:pt x="2" y="4"/>
                    <a:pt x="2" y="4"/>
                    <a:pt x="2" y="3"/>
                  </a:cubicBezTo>
                  <a:cubicBezTo>
                    <a:pt x="2" y="3"/>
                    <a:pt x="3" y="2"/>
                    <a:pt x="3" y="2"/>
                  </a:cubicBezTo>
                  <a:cubicBezTo>
                    <a:pt x="3" y="1"/>
                    <a:pt x="3"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42"/>
            <p:cNvSpPr>
              <a:spLocks/>
            </p:cNvSpPr>
            <p:nvPr/>
          </p:nvSpPr>
          <p:spPr bwMode="auto">
            <a:xfrm>
              <a:off x="5844574" y="5364099"/>
              <a:ext cx="60839" cy="55771"/>
            </a:xfrm>
            <a:custGeom>
              <a:avLst/>
              <a:gdLst>
                <a:gd name="T0" fmla="*/ 4 w 5"/>
                <a:gd name="T1" fmla="*/ 0 h 5"/>
                <a:gd name="T2" fmla="*/ 3 w 5"/>
                <a:gd name="T3" fmla="*/ 0 h 5"/>
                <a:gd name="T4" fmla="*/ 1 w 5"/>
                <a:gd name="T5" fmla="*/ 2 h 5"/>
                <a:gd name="T6" fmla="*/ 0 w 5"/>
                <a:gd name="T7" fmla="*/ 3 h 5"/>
                <a:gd name="T8" fmla="*/ 0 w 5"/>
                <a:gd name="T9" fmla="*/ 3 h 5"/>
                <a:gd name="T10" fmla="*/ 0 w 5"/>
                <a:gd name="T11" fmla="*/ 5 h 5"/>
                <a:gd name="T12" fmla="*/ 1 w 5"/>
                <a:gd name="T13" fmla="*/ 5 h 5"/>
                <a:gd name="T14" fmla="*/ 2 w 5"/>
                <a:gd name="T15" fmla="*/ 4 h 5"/>
                <a:gd name="T16" fmla="*/ 2 w 5"/>
                <a:gd name="T17" fmla="*/ 3 h 5"/>
                <a:gd name="T18" fmla="*/ 4 w 5"/>
                <a:gd name="T19" fmla="*/ 2 h 5"/>
                <a:gd name="T20" fmla="*/ 4 w 5"/>
                <a:gd name="T21" fmla="*/ 1 h 5"/>
                <a:gd name="T22" fmla="*/ 4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3" y="0"/>
                    <a:pt x="3" y="0"/>
                    <a:pt x="3" y="0"/>
                  </a:cubicBezTo>
                  <a:cubicBezTo>
                    <a:pt x="2" y="0"/>
                    <a:pt x="2" y="1"/>
                    <a:pt x="1" y="2"/>
                  </a:cubicBezTo>
                  <a:cubicBezTo>
                    <a:pt x="1" y="2"/>
                    <a:pt x="0" y="3"/>
                    <a:pt x="0" y="3"/>
                  </a:cubicBezTo>
                  <a:cubicBezTo>
                    <a:pt x="0" y="3"/>
                    <a:pt x="0" y="3"/>
                    <a:pt x="0" y="3"/>
                  </a:cubicBezTo>
                  <a:cubicBezTo>
                    <a:pt x="0" y="4"/>
                    <a:pt x="0" y="4"/>
                    <a:pt x="0" y="5"/>
                  </a:cubicBezTo>
                  <a:cubicBezTo>
                    <a:pt x="1" y="5"/>
                    <a:pt x="1" y="5"/>
                    <a:pt x="1" y="5"/>
                  </a:cubicBezTo>
                  <a:cubicBezTo>
                    <a:pt x="2" y="4"/>
                    <a:pt x="2" y="4"/>
                    <a:pt x="2" y="4"/>
                  </a:cubicBezTo>
                  <a:cubicBezTo>
                    <a:pt x="2" y="4"/>
                    <a:pt x="2" y="4"/>
                    <a:pt x="2" y="3"/>
                  </a:cubicBezTo>
                  <a:cubicBezTo>
                    <a:pt x="3" y="3"/>
                    <a:pt x="3" y="2"/>
                    <a:pt x="4" y="2"/>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43"/>
            <p:cNvSpPr>
              <a:spLocks/>
            </p:cNvSpPr>
            <p:nvPr/>
          </p:nvSpPr>
          <p:spPr bwMode="auto">
            <a:xfrm>
              <a:off x="5905413" y="5348891"/>
              <a:ext cx="60839" cy="70979"/>
            </a:xfrm>
            <a:custGeom>
              <a:avLst/>
              <a:gdLst>
                <a:gd name="T0" fmla="*/ 4 w 5"/>
                <a:gd name="T1" fmla="*/ 0 h 6"/>
                <a:gd name="T2" fmla="*/ 4 w 5"/>
                <a:gd name="T3" fmla="*/ 0 h 6"/>
                <a:gd name="T4" fmla="*/ 4 w 5"/>
                <a:gd name="T5" fmla="*/ 0 h 6"/>
                <a:gd name="T6" fmla="*/ 1 w 5"/>
                <a:gd name="T7" fmla="*/ 3 h 6"/>
                <a:gd name="T8" fmla="*/ 0 w 5"/>
                <a:gd name="T9" fmla="*/ 4 h 6"/>
                <a:gd name="T10" fmla="*/ 0 w 5"/>
                <a:gd name="T11" fmla="*/ 4 h 6"/>
                <a:gd name="T12" fmla="*/ 0 w 5"/>
                <a:gd name="T13" fmla="*/ 5 h 6"/>
                <a:gd name="T14" fmla="*/ 1 w 5"/>
                <a:gd name="T15" fmla="*/ 6 h 6"/>
                <a:gd name="T16" fmla="*/ 2 w 5"/>
                <a:gd name="T17" fmla="*/ 5 h 6"/>
                <a:gd name="T18" fmla="*/ 2 w 5"/>
                <a:gd name="T19" fmla="*/ 4 h 6"/>
                <a:gd name="T20" fmla="*/ 2 w 5"/>
                <a:gd name="T21" fmla="*/ 4 h 6"/>
                <a:gd name="T22" fmla="*/ 4 w 5"/>
                <a:gd name="T23" fmla="*/ 3 h 6"/>
                <a:gd name="T24" fmla="*/ 5 w 5"/>
                <a:gd name="T25" fmla="*/ 2 h 6"/>
                <a:gd name="T26" fmla="*/ 5 w 5"/>
                <a:gd name="T27" fmla="*/ 0 h 6"/>
                <a:gd name="T28" fmla="*/ 4 w 5"/>
                <a:gd name="T29" fmla="*/ 0 h 6"/>
                <a:gd name="T30" fmla="*/ 4 w 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4" y="0"/>
                  </a:moveTo>
                  <a:cubicBezTo>
                    <a:pt x="4" y="0"/>
                    <a:pt x="4" y="0"/>
                    <a:pt x="4" y="0"/>
                  </a:cubicBezTo>
                  <a:cubicBezTo>
                    <a:pt x="4" y="0"/>
                    <a:pt x="4" y="0"/>
                    <a:pt x="4" y="0"/>
                  </a:cubicBezTo>
                  <a:cubicBezTo>
                    <a:pt x="3" y="1"/>
                    <a:pt x="2" y="2"/>
                    <a:pt x="1" y="3"/>
                  </a:cubicBezTo>
                  <a:cubicBezTo>
                    <a:pt x="1" y="3"/>
                    <a:pt x="0" y="3"/>
                    <a:pt x="0" y="4"/>
                  </a:cubicBezTo>
                  <a:cubicBezTo>
                    <a:pt x="0" y="4"/>
                    <a:pt x="0" y="4"/>
                    <a:pt x="0" y="4"/>
                  </a:cubicBezTo>
                  <a:cubicBezTo>
                    <a:pt x="0" y="5"/>
                    <a:pt x="0" y="5"/>
                    <a:pt x="0" y="5"/>
                  </a:cubicBezTo>
                  <a:cubicBezTo>
                    <a:pt x="0" y="5"/>
                    <a:pt x="1" y="6"/>
                    <a:pt x="1" y="6"/>
                  </a:cubicBezTo>
                  <a:cubicBezTo>
                    <a:pt x="2" y="5"/>
                    <a:pt x="2" y="5"/>
                    <a:pt x="2" y="5"/>
                  </a:cubicBezTo>
                  <a:cubicBezTo>
                    <a:pt x="2" y="4"/>
                    <a:pt x="2" y="4"/>
                    <a:pt x="2" y="4"/>
                  </a:cubicBezTo>
                  <a:cubicBezTo>
                    <a:pt x="2" y="4"/>
                    <a:pt x="2" y="4"/>
                    <a:pt x="2" y="4"/>
                  </a:cubicBezTo>
                  <a:cubicBezTo>
                    <a:pt x="3" y="4"/>
                    <a:pt x="3" y="3"/>
                    <a:pt x="4" y="3"/>
                  </a:cubicBezTo>
                  <a:cubicBezTo>
                    <a:pt x="4" y="2"/>
                    <a:pt x="4" y="2"/>
                    <a:pt x="5" y="2"/>
                  </a:cubicBezTo>
                  <a:cubicBezTo>
                    <a:pt x="5" y="1"/>
                    <a:pt x="5" y="1"/>
                    <a:pt x="5" y="0"/>
                  </a:cubicBezTo>
                  <a:cubicBezTo>
                    <a:pt x="5" y="0"/>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44"/>
            <p:cNvSpPr>
              <a:spLocks/>
            </p:cNvSpPr>
            <p:nvPr/>
          </p:nvSpPr>
          <p:spPr bwMode="auto">
            <a:xfrm>
              <a:off x="5986532" y="5348891"/>
              <a:ext cx="60839" cy="70979"/>
            </a:xfrm>
            <a:custGeom>
              <a:avLst/>
              <a:gdLst>
                <a:gd name="T0" fmla="*/ 3 w 5"/>
                <a:gd name="T1" fmla="*/ 0 h 6"/>
                <a:gd name="T2" fmla="*/ 3 w 5"/>
                <a:gd name="T3" fmla="*/ 1 h 6"/>
                <a:gd name="T4" fmla="*/ 1 w 5"/>
                <a:gd name="T5" fmla="*/ 3 h 6"/>
                <a:gd name="T6" fmla="*/ 0 w 5"/>
                <a:gd name="T7" fmla="*/ 4 h 6"/>
                <a:gd name="T8" fmla="*/ 0 w 5"/>
                <a:gd name="T9" fmla="*/ 4 h 6"/>
                <a:gd name="T10" fmla="*/ 0 w 5"/>
                <a:gd name="T11" fmla="*/ 6 h 6"/>
                <a:gd name="T12" fmla="*/ 1 w 5"/>
                <a:gd name="T13" fmla="*/ 6 h 6"/>
                <a:gd name="T14" fmla="*/ 2 w 5"/>
                <a:gd name="T15" fmla="*/ 5 h 6"/>
                <a:gd name="T16" fmla="*/ 2 w 5"/>
                <a:gd name="T17" fmla="*/ 4 h 6"/>
                <a:gd name="T18" fmla="*/ 4 w 5"/>
                <a:gd name="T19" fmla="*/ 3 h 6"/>
                <a:gd name="T20" fmla="*/ 4 w 5"/>
                <a:gd name="T21" fmla="*/ 2 h 6"/>
                <a:gd name="T22" fmla="*/ 4 w 5"/>
                <a:gd name="T23" fmla="*/ 1 h 6"/>
                <a:gd name="T24" fmla="*/ 3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3" y="0"/>
                  </a:moveTo>
                  <a:cubicBezTo>
                    <a:pt x="3" y="0"/>
                    <a:pt x="3" y="0"/>
                    <a:pt x="3" y="1"/>
                  </a:cubicBezTo>
                  <a:cubicBezTo>
                    <a:pt x="1" y="3"/>
                    <a:pt x="1" y="3"/>
                    <a:pt x="1" y="3"/>
                  </a:cubicBezTo>
                  <a:cubicBezTo>
                    <a:pt x="0" y="4"/>
                    <a:pt x="0" y="4"/>
                    <a:pt x="0" y="4"/>
                  </a:cubicBezTo>
                  <a:cubicBezTo>
                    <a:pt x="0" y="4"/>
                    <a:pt x="0" y="4"/>
                    <a:pt x="0" y="4"/>
                  </a:cubicBezTo>
                  <a:cubicBezTo>
                    <a:pt x="0" y="5"/>
                    <a:pt x="0" y="5"/>
                    <a:pt x="0" y="6"/>
                  </a:cubicBezTo>
                  <a:cubicBezTo>
                    <a:pt x="1" y="6"/>
                    <a:pt x="1" y="6"/>
                    <a:pt x="1" y="6"/>
                  </a:cubicBezTo>
                  <a:cubicBezTo>
                    <a:pt x="2" y="5"/>
                    <a:pt x="2" y="5"/>
                    <a:pt x="2" y="5"/>
                  </a:cubicBezTo>
                  <a:cubicBezTo>
                    <a:pt x="2" y="4"/>
                    <a:pt x="2" y="4"/>
                    <a:pt x="2" y="4"/>
                  </a:cubicBezTo>
                  <a:cubicBezTo>
                    <a:pt x="4" y="3"/>
                    <a:pt x="4" y="3"/>
                    <a:pt x="4" y="3"/>
                  </a:cubicBezTo>
                  <a:cubicBezTo>
                    <a:pt x="4" y="2"/>
                    <a:pt x="4" y="2"/>
                    <a:pt x="4" y="2"/>
                  </a:cubicBezTo>
                  <a:cubicBezTo>
                    <a:pt x="5" y="1"/>
                    <a:pt x="4" y="1"/>
                    <a:pt x="4" y="1"/>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45"/>
            <p:cNvSpPr>
              <a:spLocks/>
            </p:cNvSpPr>
            <p:nvPr/>
          </p:nvSpPr>
          <p:spPr bwMode="auto">
            <a:xfrm>
              <a:off x="6047371" y="5348891"/>
              <a:ext cx="70979" cy="70979"/>
            </a:xfrm>
            <a:custGeom>
              <a:avLst/>
              <a:gdLst>
                <a:gd name="T0" fmla="*/ 4 w 6"/>
                <a:gd name="T1" fmla="*/ 0 h 6"/>
                <a:gd name="T2" fmla="*/ 4 w 6"/>
                <a:gd name="T3" fmla="*/ 0 h 6"/>
                <a:gd name="T4" fmla="*/ 1 w 6"/>
                <a:gd name="T5" fmla="*/ 3 h 6"/>
                <a:gd name="T6" fmla="*/ 0 w 6"/>
                <a:gd name="T7" fmla="*/ 4 h 6"/>
                <a:gd name="T8" fmla="*/ 0 w 6"/>
                <a:gd name="T9" fmla="*/ 5 h 6"/>
                <a:gd name="T10" fmla="*/ 0 w 6"/>
                <a:gd name="T11" fmla="*/ 6 h 6"/>
                <a:gd name="T12" fmla="*/ 1 w 6"/>
                <a:gd name="T13" fmla="*/ 6 h 6"/>
                <a:gd name="T14" fmla="*/ 2 w 6"/>
                <a:gd name="T15" fmla="*/ 5 h 6"/>
                <a:gd name="T16" fmla="*/ 2 w 6"/>
                <a:gd name="T17" fmla="*/ 4 h 6"/>
                <a:gd name="T18" fmla="*/ 4 w 6"/>
                <a:gd name="T19" fmla="*/ 3 h 6"/>
                <a:gd name="T20" fmla="*/ 5 w 6"/>
                <a:gd name="T21" fmla="*/ 2 h 6"/>
                <a:gd name="T22" fmla="*/ 5 w 6"/>
                <a:gd name="T23" fmla="*/ 1 h 6"/>
                <a:gd name="T24" fmla="*/ 4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4" y="0"/>
                  </a:moveTo>
                  <a:cubicBezTo>
                    <a:pt x="4" y="0"/>
                    <a:pt x="4" y="0"/>
                    <a:pt x="4" y="0"/>
                  </a:cubicBezTo>
                  <a:cubicBezTo>
                    <a:pt x="3" y="1"/>
                    <a:pt x="2" y="2"/>
                    <a:pt x="1" y="3"/>
                  </a:cubicBezTo>
                  <a:cubicBezTo>
                    <a:pt x="1" y="3"/>
                    <a:pt x="1" y="4"/>
                    <a:pt x="0" y="4"/>
                  </a:cubicBezTo>
                  <a:cubicBezTo>
                    <a:pt x="0" y="4"/>
                    <a:pt x="0" y="5"/>
                    <a:pt x="0" y="5"/>
                  </a:cubicBezTo>
                  <a:cubicBezTo>
                    <a:pt x="0" y="5"/>
                    <a:pt x="0" y="6"/>
                    <a:pt x="0" y="6"/>
                  </a:cubicBezTo>
                  <a:cubicBezTo>
                    <a:pt x="1" y="6"/>
                    <a:pt x="1" y="6"/>
                    <a:pt x="1" y="6"/>
                  </a:cubicBezTo>
                  <a:cubicBezTo>
                    <a:pt x="1" y="6"/>
                    <a:pt x="2" y="6"/>
                    <a:pt x="2" y="5"/>
                  </a:cubicBezTo>
                  <a:cubicBezTo>
                    <a:pt x="2" y="5"/>
                    <a:pt x="2" y="5"/>
                    <a:pt x="2" y="4"/>
                  </a:cubicBezTo>
                  <a:cubicBezTo>
                    <a:pt x="3" y="4"/>
                    <a:pt x="3" y="3"/>
                    <a:pt x="4" y="3"/>
                  </a:cubicBezTo>
                  <a:cubicBezTo>
                    <a:pt x="4" y="2"/>
                    <a:pt x="5" y="2"/>
                    <a:pt x="5" y="2"/>
                  </a:cubicBezTo>
                  <a:cubicBezTo>
                    <a:pt x="5" y="2"/>
                    <a:pt x="6" y="1"/>
                    <a:pt x="5" y="1"/>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46"/>
            <p:cNvSpPr>
              <a:spLocks/>
            </p:cNvSpPr>
            <p:nvPr/>
          </p:nvSpPr>
          <p:spPr bwMode="auto">
            <a:xfrm>
              <a:off x="6118350" y="5348891"/>
              <a:ext cx="60839" cy="70979"/>
            </a:xfrm>
            <a:custGeom>
              <a:avLst/>
              <a:gdLst>
                <a:gd name="T0" fmla="*/ 4 w 5"/>
                <a:gd name="T1" fmla="*/ 0 h 6"/>
                <a:gd name="T2" fmla="*/ 3 w 5"/>
                <a:gd name="T3" fmla="*/ 1 h 6"/>
                <a:gd name="T4" fmla="*/ 2 w 5"/>
                <a:gd name="T5" fmla="*/ 3 h 6"/>
                <a:gd name="T6" fmla="*/ 0 w 5"/>
                <a:gd name="T7" fmla="*/ 4 h 6"/>
                <a:gd name="T8" fmla="*/ 0 w 5"/>
                <a:gd name="T9" fmla="*/ 5 h 6"/>
                <a:gd name="T10" fmla="*/ 0 w 5"/>
                <a:gd name="T11" fmla="*/ 6 h 6"/>
                <a:gd name="T12" fmla="*/ 1 w 5"/>
                <a:gd name="T13" fmla="*/ 6 h 6"/>
                <a:gd name="T14" fmla="*/ 2 w 5"/>
                <a:gd name="T15" fmla="*/ 6 h 6"/>
                <a:gd name="T16" fmla="*/ 3 w 5"/>
                <a:gd name="T17" fmla="*/ 4 h 6"/>
                <a:gd name="T18" fmla="*/ 4 w 5"/>
                <a:gd name="T19" fmla="*/ 3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1"/>
                  </a:cubicBezTo>
                  <a:cubicBezTo>
                    <a:pt x="2" y="3"/>
                    <a:pt x="2" y="3"/>
                    <a:pt x="2" y="3"/>
                  </a:cubicBezTo>
                  <a:cubicBezTo>
                    <a:pt x="0" y="4"/>
                    <a:pt x="0" y="4"/>
                    <a:pt x="0" y="4"/>
                  </a:cubicBezTo>
                  <a:cubicBezTo>
                    <a:pt x="0" y="5"/>
                    <a:pt x="0" y="5"/>
                    <a:pt x="0" y="5"/>
                  </a:cubicBezTo>
                  <a:cubicBezTo>
                    <a:pt x="0" y="5"/>
                    <a:pt x="0" y="6"/>
                    <a:pt x="0" y="6"/>
                  </a:cubicBezTo>
                  <a:cubicBezTo>
                    <a:pt x="1" y="6"/>
                    <a:pt x="1" y="6"/>
                    <a:pt x="1" y="6"/>
                  </a:cubicBezTo>
                  <a:cubicBezTo>
                    <a:pt x="2" y="6"/>
                    <a:pt x="2" y="6"/>
                    <a:pt x="2" y="6"/>
                  </a:cubicBezTo>
                  <a:cubicBezTo>
                    <a:pt x="3" y="4"/>
                    <a:pt x="3" y="4"/>
                    <a:pt x="3" y="4"/>
                  </a:cubicBezTo>
                  <a:cubicBezTo>
                    <a:pt x="4" y="3"/>
                    <a:pt x="4" y="3"/>
                    <a:pt x="4" y="3"/>
                  </a:cubicBezTo>
                  <a:cubicBezTo>
                    <a:pt x="5"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47"/>
            <p:cNvSpPr>
              <a:spLocks/>
            </p:cNvSpPr>
            <p:nvPr/>
          </p:nvSpPr>
          <p:spPr bwMode="auto">
            <a:xfrm>
              <a:off x="6179189" y="5364099"/>
              <a:ext cx="60839" cy="55771"/>
            </a:xfrm>
            <a:custGeom>
              <a:avLst/>
              <a:gdLst>
                <a:gd name="T0" fmla="*/ 4 w 5"/>
                <a:gd name="T1" fmla="*/ 0 h 5"/>
                <a:gd name="T2" fmla="*/ 3 w 5"/>
                <a:gd name="T3" fmla="*/ 0 h 5"/>
                <a:gd name="T4" fmla="*/ 2 w 5"/>
                <a:gd name="T5" fmla="*/ 2 h 5"/>
                <a:gd name="T6" fmla="*/ 1 w 5"/>
                <a:gd name="T7" fmla="*/ 3 h 5"/>
                <a:gd name="T8" fmla="*/ 1 w 5"/>
                <a:gd name="T9" fmla="*/ 4 h 5"/>
                <a:gd name="T10" fmla="*/ 1 w 5"/>
                <a:gd name="T11" fmla="*/ 5 h 5"/>
                <a:gd name="T12" fmla="*/ 1 w 5"/>
                <a:gd name="T13" fmla="*/ 5 h 5"/>
                <a:gd name="T14" fmla="*/ 2 w 5"/>
                <a:gd name="T15" fmla="*/ 5 h 5"/>
                <a:gd name="T16" fmla="*/ 3 w 5"/>
                <a:gd name="T17" fmla="*/ 3 h 5"/>
                <a:gd name="T18" fmla="*/ 5 w 5"/>
                <a:gd name="T19" fmla="*/ 2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3" y="0"/>
                    <a:pt x="3" y="0"/>
                  </a:cubicBezTo>
                  <a:cubicBezTo>
                    <a:pt x="3" y="1"/>
                    <a:pt x="2" y="1"/>
                    <a:pt x="2" y="2"/>
                  </a:cubicBezTo>
                  <a:cubicBezTo>
                    <a:pt x="2" y="2"/>
                    <a:pt x="1" y="3"/>
                    <a:pt x="1" y="3"/>
                  </a:cubicBezTo>
                  <a:cubicBezTo>
                    <a:pt x="1" y="4"/>
                    <a:pt x="1" y="4"/>
                    <a:pt x="1" y="4"/>
                  </a:cubicBezTo>
                  <a:cubicBezTo>
                    <a:pt x="0" y="4"/>
                    <a:pt x="1" y="5"/>
                    <a:pt x="1" y="5"/>
                  </a:cubicBezTo>
                  <a:cubicBezTo>
                    <a:pt x="1" y="5"/>
                    <a:pt x="1" y="5"/>
                    <a:pt x="1" y="5"/>
                  </a:cubicBezTo>
                  <a:cubicBezTo>
                    <a:pt x="2" y="5"/>
                    <a:pt x="2" y="5"/>
                    <a:pt x="2" y="5"/>
                  </a:cubicBezTo>
                  <a:cubicBezTo>
                    <a:pt x="3" y="4"/>
                    <a:pt x="3" y="4"/>
                    <a:pt x="3" y="3"/>
                  </a:cubicBezTo>
                  <a:cubicBezTo>
                    <a:pt x="4" y="3"/>
                    <a:pt x="4" y="2"/>
                    <a:pt x="5" y="2"/>
                  </a:cubicBezTo>
                  <a:cubicBezTo>
                    <a:pt x="5" y="2"/>
                    <a:pt x="5" y="1"/>
                    <a:pt x="5" y="1"/>
                  </a:cubicBezTo>
                  <a:cubicBezTo>
                    <a:pt x="5" y="1"/>
                    <a:pt x="5" y="0"/>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48"/>
            <p:cNvSpPr>
              <a:spLocks/>
            </p:cNvSpPr>
            <p:nvPr/>
          </p:nvSpPr>
          <p:spPr bwMode="auto">
            <a:xfrm>
              <a:off x="6240028" y="5364099"/>
              <a:ext cx="60839" cy="70979"/>
            </a:xfrm>
            <a:custGeom>
              <a:avLst/>
              <a:gdLst>
                <a:gd name="T0" fmla="*/ 4 w 5"/>
                <a:gd name="T1" fmla="*/ 0 h 6"/>
                <a:gd name="T2" fmla="*/ 3 w 5"/>
                <a:gd name="T3" fmla="*/ 0 h 6"/>
                <a:gd name="T4" fmla="*/ 2 w 5"/>
                <a:gd name="T5" fmla="*/ 2 h 6"/>
                <a:gd name="T6" fmla="*/ 1 w 5"/>
                <a:gd name="T7" fmla="*/ 3 h 6"/>
                <a:gd name="T8" fmla="*/ 0 w 5"/>
                <a:gd name="T9" fmla="*/ 4 h 6"/>
                <a:gd name="T10" fmla="*/ 0 w 5"/>
                <a:gd name="T11" fmla="*/ 6 h 6"/>
                <a:gd name="T12" fmla="*/ 1 w 5"/>
                <a:gd name="T13" fmla="*/ 6 h 6"/>
                <a:gd name="T14" fmla="*/ 2 w 5"/>
                <a:gd name="T15" fmla="*/ 6 h 6"/>
                <a:gd name="T16" fmla="*/ 2 w 5"/>
                <a:gd name="T17" fmla="*/ 5 h 6"/>
                <a:gd name="T18" fmla="*/ 3 w 5"/>
                <a:gd name="T19" fmla="*/ 4 h 6"/>
                <a:gd name="T20" fmla="*/ 3 w 5"/>
                <a:gd name="T21" fmla="*/ 3 h 6"/>
                <a:gd name="T22" fmla="*/ 4 w 5"/>
                <a:gd name="T23" fmla="*/ 2 h 6"/>
                <a:gd name="T24" fmla="*/ 4 w 5"/>
                <a:gd name="T25" fmla="*/ 2 h 6"/>
                <a:gd name="T26" fmla="*/ 4 w 5"/>
                <a:gd name="T27" fmla="*/ 0 h 6"/>
                <a:gd name="T28" fmla="*/ 4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4" y="0"/>
                  </a:moveTo>
                  <a:cubicBezTo>
                    <a:pt x="3" y="0"/>
                    <a:pt x="3" y="0"/>
                    <a:pt x="3" y="0"/>
                  </a:cubicBezTo>
                  <a:cubicBezTo>
                    <a:pt x="3" y="1"/>
                    <a:pt x="2" y="1"/>
                    <a:pt x="2" y="2"/>
                  </a:cubicBezTo>
                  <a:cubicBezTo>
                    <a:pt x="1" y="2"/>
                    <a:pt x="1" y="3"/>
                    <a:pt x="1" y="3"/>
                  </a:cubicBezTo>
                  <a:cubicBezTo>
                    <a:pt x="0" y="4"/>
                    <a:pt x="0" y="4"/>
                    <a:pt x="0" y="4"/>
                  </a:cubicBezTo>
                  <a:cubicBezTo>
                    <a:pt x="0" y="5"/>
                    <a:pt x="0" y="5"/>
                    <a:pt x="0"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ubicBezTo>
                    <a:pt x="3" y="3"/>
                    <a:pt x="4" y="2"/>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49"/>
            <p:cNvSpPr>
              <a:spLocks/>
            </p:cNvSpPr>
            <p:nvPr/>
          </p:nvSpPr>
          <p:spPr bwMode="auto">
            <a:xfrm>
              <a:off x="6285658" y="5364099"/>
              <a:ext cx="50699" cy="55771"/>
            </a:xfrm>
            <a:custGeom>
              <a:avLst/>
              <a:gdLst>
                <a:gd name="T0" fmla="*/ 3 w 4"/>
                <a:gd name="T1" fmla="*/ 0 h 5"/>
                <a:gd name="T2" fmla="*/ 2 w 4"/>
                <a:gd name="T3" fmla="*/ 1 h 5"/>
                <a:gd name="T4" fmla="*/ 1 w 4"/>
                <a:gd name="T5" fmla="*/ 2 h 5"/>
                <a:gd name="T6" fmla="*/ 0 w 4"/>
                <a:gd name="T7" fmla="*/ 3 h 5"/>
                <a:gd name="T8" fmla="*/ 0 w 4"/>
                <a:gd name="T9" fmla="*/ 4 h 5"/>
                <a:gd name="T10" fmla="*/ 1 w 4"/>
                <a:gd name="T11" fmla="*/ 5 h 5"/>
                <a:gd name="T12" fmla="*/ 1 w 4"/>
                <a:gd name="T13" fmla="*/ 5 h 5"/>
                <a:gd name="T14" fmla="*/ 2 w 4"/>
                <a:gd name="T15" fmla="*/ 5 h 5"/>
                <a:gd name="T16" fmla="*/ 2 w 4"/>
                <a:gd name="T17" fmla="*/ 4 h 5"/>
                <a:gd name="T18" fmla="*/ 3 w 4"/>
                <a:gd name="T19" fmla="*/ 3 h 5"/>
                <a:gd name="T20" fmla="*/ 3 w 4"/>
                <a:gd name="T21" fmla="*/ 3 h 5"/>
                <a:gd name="T22" fmla="*/ 4 w 4"/>
                <a:gd name="T23" fmla="*/ 2 h 5"/>
                <a:gd name="T24" fmla="*/ 4 w 4"/>
                <a:gd name="T25" fmla="*/ 2 h 5"/>
                <a:gd name="T26" fmla="*/ 3 w 4"/>
                <a:gd name="T27" fmla="*/ 0 h 5"/>
                <a:gd name="T28" fmla="*/ 3 w 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3" y="0"/>
                  </a:moveTo>
                  <a:cubicBezTo>
                    <a:pt x="3" y="0"/>
                    <a:pt x="2" y="0"/>
                    <a:pt x="2" y="1"/>
                  </a:cubicBezTo>
                  <a:cubicBezTo>
                    <a:pt x="1" y="2"/>
                    <a:pt x="1" y="2"/>
                    <a:pt x="1" y="2"/>
                  </a:cubicBezTo>
                  <a:cubicBezTo>
                    <a:pt x="0" y="3"/>
                    <a:pt x="0" y="3"/>
                    <a:pt x="0" y="3"/>
                  </a:cubicBezTo>
                  <a:cubicBezTo>
                    <a:pt x="0" y="4"/>
                    <a:pt x="0" y="4"/>
                    <a:pt x="0" y="4"/>
                  </a:cubicBezTo>
                  <a:cubicBezTo>
                    <a:pt x="0" y="4"/>
                    <a:pt x="0" y="5"/>
                    <a:pt x="1" y="5"/>
                  </a:cubicBezTo>
                  <a:cubicBezTo>
                    <a:pt x="1" y="5"/>
                    <a:pt x="1" y="5"/>
                    <a:pt x="1" y="5"/>
                  </a:cubicBezTo>
                  <a:cubicBezTo>
                    <a:pt x="2" y="5"/>
                    <a:pt x="2" y="5"/>
                    <a:pt x="2" y="5"/>
                  </a:cubicBezTo>
                  <a:cubicBezTo>
                    <a:pt x="2" y="4"/>
                    <a:pt x="2" y="4"/>
                    <a:pt x="2" y="4"/>
                  </a:cubicBezTo>
                  <a:cubicBezTo>
                    <a:pt x="3" y="3"/>
                    <a:pt x="3" y="3"/>
                    <a:pt x="3" y="3"/>
                  </a:cubicBezTo>
                  <a:cubicBezTo>
                    <a:pt x="3" y="3"/>
                    <a:pt x="3" y="3"/>
                    <a:pt x="3" y="3"/>
                  </a:cubicBezTo>
                  <a:cubicBezTo>
                    <a:pt x="4" y="2"/>
                    <a:pt x="4" y="2"/>
                    <a:pt x="4" y="2"/>
                  </a:cubicBezTo>
                  <a:cubicBezTo>
                    <a:pt x="4" y="2"/>
                    <a:pt x="4" y="2"/>
                    <a:pt x="4" y="2"/>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54"/>
            <p:cNvSpPr>
              <a:spLocks noEditPoints="1"/>
            </p:cNvSpPr>
            <p:nvPr/>
          </p:nvSpPr>
          <p:spPr bwMode="auto">
            <a:xfrm>
              <a:off x="5063808" y="5495917"/>
              <a:ext cx="1728842" cy="370105"/>
            </a:xfrm>
            <a:custGeom>
              <a:avLst/>
              <a:gdLst>
                <a:gd name="T0" fmla="*/ 19 w 144"/>
                <a:gd name="T1" fmla="*/ 4 h 31"/>
                <a:gd name="T2" fmla="*/ 131 w 144"/>
                <a:gd name="T3" fmla="*/ 4 h 31"/>
                <a:gd name="T4" fmla="*/ 23 w 144"/>
                <a:gd name="T5" fmla="*/ 28 h 31"/>
                <a:gd name="T6" fmla="*/ 18 w 144"/>
                <a:gd name="T7" fmla="*/ 2 h 31"/>
                <a:gd name="T8" fmla="*/ 1 w 144"/>
                <a:gd name="T9" fmla="*/ 28 h 31"/>
                <a:gd name="T10" fmla="*/ 5 w 144"/>
                <a:gd name="T11" fmla="*/ 29 h 31"/>
                <a:gd name="T12" fmla="*/ 7 w 144"/>
                <a:gd name="T13" fmla="*/ 29 h 31"/>
                <a:gd name="T14" fmla="*/ 11 w 144"/>
                <a:gd name="T15" fmla="*/ 29 h 31"/>
                <a:gd name="T16" fmla="*/ 13 w 144"/>
                <a:gd name="T17" fmla="*/ 30 h 31"/>
                <a:gd name="T18" fmla="*/ 18 w 144"/>
                <a:gd name="T19" fmla="*/ 29 h 31"/>
                <a:gd name="T20" fmla="*/ 19 w 144"/>
                <a:gd name="T21" fmla="*/ 31 h 31"/>
                <a:gd name="T22" fmla="*/ 25 w 144"/>
                <a:gd name="T23" fmla="*/ 29 h 31"/>
                <a:gd name="T24" fmla="*/ 26 w 144"/>
                <a:gd name="T25" fmla="*/ 30 h 31"/>
                <a:gd name="T26" fmla="*/ 32 w 144"/>
                <a:gd name="T27" fmla="*/ 29 h 31"/>
                <a:gd name="T28" fmla="*/ 33 w 144"/>
                <a:gd name="T29" fmla="*/ 30 h 31"/>
                <a:gd name="T30" fmla="*/ 40 w 144"/>
                <a:gd name="T31" fmla="*/ 29 h 31"/>
                <a:gd name="T32" fmla="*/ 41 w 144"/>
                <a:gd name="T33" fmla="*/ 30 h 31"/>
                <a:gd name="T34" fmla="*/ 49 w 144"/>
                <a:gd name="T35" fmla="*/ 29 h 31"/>
                <a:gd name="T36" fmla="*/ 58 w 144"/>
                <a:gd name="T37" fmla="*/ 30 h 31"/>
                <a:gd name="T38" fmla="*/ 60 w 144"/>
                <a:gd name="T39" fmla="*/ 28 h 31"/>
                <a:gd name="T40" fmla="*/ 67 w 144"/>
                <a:gd name="T41" fmla="*/ 30 h 31"/>
                <a:gd name="T42" fmla="*/ 69 w 144"/>
                <a:gd name="T43" fmla="*/ 29 h 31"/>
                <a:gd name="T44" fmla="*/ 72 w 144"/>
                <a:gd name="T45" fmla="*/ 30 h 31"/>
                <a:gd name="T46" fmla="*/ 73 w 144"/>
                <a:gd name="T47" fmla="*/ 30 h 31"/>
                <a:gd name="T48" fmla="*/ 80 w 144"/>
                <a:gd name="T49" fmla="*/ 28 h 31"/>
                <a:gd name="T50" fmla="*/ 81 w 144"/>
                <a:gd name="T51" fmla="*/ 30 h 31"/>
                <a:gd name="T52" fmla="*/ 84 w 144"/>
                <a:gd name="T53" fmla="*/ 28 h 31"/>
                <a:gd name="T54" fmla="*/ 85 w 144"/>
                <a:gd name="T55" fmla="*/ 30 h 31"/>
                <a:gd name="T56" fmla="*/ 92 w 144"/>
                <a:gd name="T57" fmla="*/ 29 h 31"/>
                <a:gd name="T58" fmla="*/ 97 w 144"/>
                <a:gd name="T59" fmla="*/ 30 h 31"/>
                <a:gd name="T60" fmla="*/ 100 w 144"/>
                <a:gd name="T61" fmla="*/ 29 h 31"/>
                <a:gd name="T62" fmla="*/ 106 w 144"/>
                <a:gd name="T63" fmla="*/ 28 h 31"/>
                <a:gd name="T64" fmla="*/ 108 w 144"/>
                <a:gd name="T65" fmla="*/ 30 h 31"/>
                <a:gd name="T66" fmla="*/ 113 w 144"/>
                <a:gd name="T67" fmla="*/ 28 h 31"/>
                <a:gd name="T68" fmla="*/ 114 w 144"/>
                <a:gd name="T69" fmla="*/ 29 h 31"/>
                <a:gd name="T70" fmla="*/ 118 w 144"/>
                <a:gd name="T71" fmla="*/ 28 h 31"/>
                <a:gd name="T72" fmla="*/ 119 w 144"/>
                <a:gd name="T73" fmla="*/ 30 h 31"/>
                <a:gd name="T74" fmla="*/ 123 w 144"/>
                <a:gd name="T75" fmla="*/ 29 h 31"/>
                <a:gd name="T76" fmla="*/ 125 w 144"/>
                <a:gd name="T77" fmla="*/ 30 h 31"/>
                <a:gd name="T78" fmla="*/ 130 w 144"/>
                <a:gd name="T79" fmla="*/ 28 h 31"/>
                <a:gd name="T80" fmla="*/ 131 w 144"/>
                <a:gd name="T81" fmla="*/ 30 h 31"/>
                <a:gd name="T82" fmla="*/ 137 w 144"/>
                <a:gd name="T83" fmla="*/ 28 h 31"/>
                <a:gd name="T84" fmla="*/ 138 w 144"/>
                <a:gd name="T85" fmla="*/ 30 h 31"/>
                <a:gd name="T86" fmla="*/ 142 w 144"/>
                <a:gd name="T87" fmla="*/ 27 h 31"/>
                <a:gd name="T88" fmla="*/ 143 w 144"/>
                <a:gd name="T89" fmla="*/ 29 h 31"/>
                <a:gd name="T90" fmla="*/ 135 w 144"/>
                <a:gd name="T91" fmla="*/ 6 h 31"/>
                <a:gd name="T92" fmla="*/ 86 w 144"/>
                <a:gd name="T9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 h="31">
                  <a:moveTo>
                    <a:pt x="19" y="28"/>
                  </a:moveTo>
                  <a:cubicBezTo>
                    <a:pt x="13" y="28"/>
                    <a:pt x="8" y="28"/>
                    <a:pt x="3" y="27"/>
                  </a:cubicBezTo>
                  <a:cubicBezTo>
                    <a:pt x="19" y="4"/>
                    <a:pt x="19" y="4"/>
                    <a:pt x="19" y="4"/>
                  </a:cubicBezTo>
                  <a:cubicBezTo>
                    <a:pt x="41" y="3"/>
                    <a:pt x="64" y="2"/>
                    <a:pt x="86" y="2"/>
                  </a:cubicBezTo>
                  <a:cubicBezTo>
                    <a:pt x="100" y="2"/>
                    <a:pt x="113" y="2"/>
                    <a:pt x="127" y="3"/>
                  </a:cubicBezTo>
                  <a:cubicBezTo>
                    <a:pt x="129" y="3"/>
                    <a:pt x="130" y="3"/>
                    <a:pt x="131" y="4"/>
                  </a:cubicBezTo>
                  <a:cubicBezTo>
                    <a:pt x="132" y="5"/>
                    <a:pt x="132" y="6"/>
                    <a:pt x="133" y="7"/>
                  </a:cubicBezTo>
                  <a:cubicBezTo>
                    <a:pt x="140" y="27"/>
                    <a:pt x="140" y="27"/>
                    <a:pt x="140" y="27"/>
                  </a:cubicBezTo>
                  <a:cubicBezTo>
                    <a:pt x="23" y="28"/>
                    <a:pt x="23" y="28"/>
                    <a:pt x="23" y="28"/>
                  </a:cubicBezTo>
                  <a:cubicBezTo>
                    <a:pt x="19" y="28"/>
                    <a:pt x="19" y="28"/>
                    <a:pt x="19" y="28"/>
                  </a:cubicBezTo>
                  <a:moveTo>
                    <a:pt x="86" y="0"/>
                  </a:moveTo>
                  <a:cubicBezTo>
                    <a:pt x="64" y="0"/>
                    <a:pt x="41" y="0"/>
                    <a:pt x="18" y="2"/>
                  </a:cubicBezTo>
                  <a:cubicBezTo>
                    <a:pt x="18" y="2"/>
                    <a:pt x="18" y="2"/>
                    <a:pt x="17" y="2"/>
                  </a:cubicBezTo>
                  <a:cubicBezTo>
                    <a:pt x="0" y="26"/>
                    <a:pt x="0" y="26"/>
                    <a:pt x="0" y="26"/>
                  </a:cubicBezTo>
                  <a:cubicBezTo>
                    <a:pt x="1" y="27"/>
                    <a:pt x="1" y="27"/>
                    <a:pt x="1" y="28"/>
                  </a:cubicBezTo>
                  <a:cubicBezTo>
                    <a:pt x="1" y="28"/>
                    <a:pt x="1" y="29"/>
                    <a:pt x="1" y="29"/>
                  </a:cubicBezTo>
                  <a:cubicBezTo>
                    <a:pt x="2" y="29"/>
                    <a:pt x="3" y="30"/>
                    <a:pt x="5" y="30"/>
                  </a:cubicBezTo>
                  <a:cubicBezTo>
                    <a:pt x="5" y="29"/>
                    <a:pt x="5" y="29"/>
                    <a:pt x="5" y="29"/>
                  </a:cubicBezTo>
                  <a:cubicBezTo>
                    <a:pt x="5" y="28"/>
                    <a:pt x="5" y="28"/>
                    <a:pt x="6" y="28"/>
                  </a:cubicBezTo>
                  <a:cubicBezTo>
                    <a:pt x="6" y="28"/>
                    <a:pt x="6" y="28"/>
                    <a:pt x="6" y="28"/>
                  </a:cubicBezTo>
                  <a:cubicBezTo>
                    <a:pt x="7" y="28"/>
                    <a:pt x="7" y="28"/>
                    <a:pt x="7" y="29"/>
                  </a:cubicBezTo>
                  <a:cubicBezTo>
                    <a:pt x="7" y="29"/>
                    <a:pt x="7" y="30"/>
                    <a:pt x="7" y="30"/>
                  </a:cubicBezTo>
                  <a:cubicBezTo>
                    <a:pt x="8" y="30"/>
                    <a:pt x="9" y="30"/>
                    <a:pt x="10" y="30"/>
                  </a:cubicBezTo>
                  <a:cubicBezTo>
                    <a:pt x="10" y="30"/>
                    <a:pt x="11" y="29"/>
                    <a:pt x="11" y="29"/>
                  </a:cubicBezTo>
                  <a:cubicBezTo>
                    <a:pt x="11" y="29"/>
                    <a:pt x="12" y="29"/>
                    <a:pt x="12" y="29"/>
                  </a:cubicBezTo>
                  <a:cubicBezTo>
                    <a:pt x="12" y="29"/>
                    <a:pt x="12" y="29"/>
                    <a:pt x="12" y="29"/>
                  </a:cubicBezTo>
                  <a:cubicBezTo>
                    <a:pt x="13" y="29"/>
                    <a:pt x="13" y="30"/>
                    <a:pt x="13" y="30"/>
                  </a:cubicBezTo>
                  <a:cubicBezTo>
                    <a:pt x="14" y="30"/>
                    <a:pt x="15" y="30"/>
                    <a:pt x="16" y="31"/>
                  </a:cubicBezTo>
                  <a:cubicBezTo>
                    <a:pt x="17" y="30"/>
                    <a:pt x="17" y="30"/>
                    <a:pt x="17" y="30"/>
                  </a:cubicBezTo>
                  <a:cubicBezTo>
                    <a:pt x="17" y="29"/>
                    <a:pt x="17" y="29"/>
                    <a:pt x="18" y="29"/>
                  </a:cubicBezTo>
                  <a:cubicBezTo>
                    <a:pt x="18" y="29"/>
                    <a:pt x="18" y="29"/>
                    <a:pt x="18" y="29"/>
                  </a:cubicBezTo>
                  <a:cubicBezTo>
                    <a:pt x="18" y="29"/>
                    <a:pt x="19" y="30"/>
                    <a:pt x="18" y="31"/>
                  </a:cubicBezTo>
                  <a:cubicBezTo>
                    <a:pt x="19" y="31"/>
                    <a:pt x="19" y="31"/>
                    <a:pt x="19" y="31"/>
                  </a:cubicBezTo>
                  <a:cubicBezTo>
                    <a:pt x="24" y="31"/>
                    <a:pt x="24" y="31"/>
                    <a:pt x="24" y="31"/>
                  </a:cubicBezTo>
                  <a:cubicBezTo>
                    <a:pt x="24" y="29"/>
                    <a:pt x="24" y="29"/>
                    <a:pt x="24" y="29"/>
                  </a:cubicBezTo>
                  <a:cubicBezTo>
                    <a:pt x="24" y="29"/>
                    <a:pt x="25" y="29"/>
                    <a:pt x="25" y="29"/>
                  </a:cubicBezTo>
                  <a:cubicBezTo>
                    <a:pt x="25" y="29"/>
                    <a:pt x="25" y="29"/>
                    <a:pt x="26" y="29"/>
                  </a:cubicBezTo>
                  <a:cubicBezTo>
                    <a:pt x="26" y="29"/>
                    <a:pt x="26" y="30"/>
                    <a:pt x="26" y="30"/>
                  </a:cubicBezTo>
                  <a:cubicBezTo>
                    <a:pt x="26" y="30"/>
                    <a:pt x="26" y="30"/>
                    <a:pt x="26" y="30"/>
                  </a:cubicBezTo>
                  <a:cubicBezTo>
                    <a:pt x="31" y="30"/>
                    <a:pt x="31" y="30"/>
                    <a:pt x="31" y="30"/>
                  </a:cubicBezTo>
                  <a:cubicBezTo>
                    <a:pt x="31" y="30"/>
                    <a:pt x="31" y="30"/>
                    <a:pt x="31" y="30"/>
                  </a:cubicBezTo>
                  <a:cubicBezTo>
                    <a:pt x="31" y="29"/>
                    <a:pt x="32" y="29"/>
                    <a:pt x="32" y="29"/>
                  </a:cubicBezTo>
                  <a:cubicBezTo>
                    <a:pt x="32" y="29"/>
                    <a:pt x="32" y="29"/>
                    <a:pt x="32" y="29"/>
                  </a:cubicBezTo>
                  <a:cubicBezTo>
                    <a:pt x="33" y="29"/>
                    <a:pt x="33" y="30"/>
                    <a:pt x="33" y="30"/>
                  </a:cubicBezTo>
                  <a:cubicBezTo>
                    <a:pt x="33" y="30"/>
                    <a:pt x="33" y="30"/>
                    <a:pt x="33" y="30"/>
                  </a:cubicBezTo>
                  <a:cubicBezTo>
                    <a:pt x="39" y="30"/>
                    <a:pt x="39" y="30"/>
                    <a:pt x="39" y="30"/>
                  </a:cubicBezTo>
                  <a:cubicBezTo>
                    <a:pt x="39" y="30"/>
                    <a:pt x="39" y="29"/>
                    <a:pt x="40" y="29"/>
                  </a:cubicBezTo>
                  <a:cubicBezTo>
                    <a:pt x="40" y="29"/>
                    <a:pt x="40" y="29"/>
                    <a:pt x="40" y="29"/>
                  </a:cubicBezTo>
                  <a:cubicBezTo>
                    <a:pt x="41" y="29"/>
                    <a:pt x="41" y="29"/>
                    <a:pt x="41" y="29"/>
                  </a:cubicBezTo>
                  <a:cubicBezTo>
                    <a:pt x="41" y="29"/>
                    <a:pt x="42" y="30"/>
                    <a:pt x="41" y="30"/>
                  </a:cubicBezTo>
                  <a:cubicBezTo>
                    <a:pt x="41" y="30"/>
                    <a:pt x="41" y="30"/>
                    <a:pt x="41" y="30"/>
                  </a:cubicBezTo>
                  <a:cubicBezTo>
                    <a:pt x="48" y="30"/>
                    <a:pt x="48" y="30"/>
                    <a:pt x="48" y="30"/>
                  </a:cubicBezTo>
                  <a:cubicBezTo>
                    <a:pt x="48" y="30"/>
                    <a:pt x="49" y="30"/>
                    <a:pt x="49" y="30"/>
                  </a:cubicBezTo>
                  <a:cubicBezTo>
                    <a:pt x="49" y="30"/>
                    <a:pt x="49" y="29"/>
                    <a:pt x="49" y="29"/>
                  </a:cubicBezTo>
                  <a:cubicBezTo>
                    <a:pt x="50" y="29"/>
                    <a:pt x="50" y="29"/>
                    <a:pt x="50" y="30"/>
                  </a:cubicBezTo>
                  <a:cubicBezTo>
                    <a:pt x="50" y="30"/>
                    <a:pt x="50" y="30"/>
                    <a:pt x="50" y="30"/>
                  </a:cubicBezTo>
                  <a:cubicBezTo>
                    <a:pt x="58" y="30"/>
                    <a:pt x="58" y="30"/>
                    <a:pt x="58" y="30"/>
                  </a:cubicBezTo>
                  <a:cubicBezTo>
                    <a:pt x="58" y="30"/>
                    <a:pt x="58" y="29"/>
                    <a:pt x="59" y="28"/>
                  </a:cubicBezTo>
                  <a:cubicBezTo>
                    <a:pt x="59" y="28"/>
                    <a:pt x="60" y="28"/>
                    <a:pt x="60" y="28"/>
                  </a:cubicBezTo>
                  <a:cubicBezTo>
                    <a:pt x="60" y="28"/>
                    <a:pt x="60" y="28"/>
                    <a:pt x="60" y="28"/>
                  </a:cubicBezTo>
                  <a:cubicBezTo>
                    <a:pt x="61" y="28"/>
                    <a:pt x="61" y="29"/>
                    <a:pt x="61" y="29"/>
                  </a:cubicBezTo>
                  <a:cubicBezTo>
                    <a:pt x="60" y="30"/>
                    <a:pt x="60" y="30"/>
                    <a:pt x="60" y="30"/>
                  </a:cubicBezTo>
                  <a:cubicBezTo>
                    <a:pt x="67" y="30"/>
                    <a:pt x="67" y="30"/>
                    <a:pt x="67" y="30"/>
                  </a:cubicBezTo>
                  <a:cubicBezTo>
                    <a:pt x="67" y="29"/>
                    <a:pt x="67" y="29"/>
                    <a:pt x="67" y="29"/>
                  </a:cubicBezTo>
                  <a:cubicBezTo>
                    <a:pt x="67" y="29"/>
                    <a:pt x="68" y="28"/>
                    <a:pt x="68" y="28"/>
                  </a:cubicBezTo>
                  <a:cubicBezTo>
                    <a:pt x="68" y="28"/>
                    <a:pt x="68" y="29"/>
                    <a:pt x="69" y="29"/>
                  </a:cubicBezTo>
                  <a:cubicBezTo>
                    <a:pt x="69" y="29"/>
                    <a:pt x="69" y="29"/>
                    <a:pt x="69" y="30"/>
                  </a:cubicBezTo>
                  <a:cubicBezTo>
                    <a:pt x="69" y="30"/>
                    <a:pt x="69" y="30"/>
                    <a:pt x="69" y="30"/>
                  </a:cubicBezTo>
                  <a:cubicBezTo>
                    <a:pt x="72" y="30"/>
                    <a:pt x="72" y="30"/>
                    <a:pt x="72" y="30"/>
                  </a:cubicBezTo>
                  <a:cubicBezTo>
                    <a:pt x="72" y="30"/>
                    <a:pt x="72" y="30"/>
                    <a:pt x="72" y="30"/>
                  </a:cubicBezTo>
                  <a:cubicBezTo>
                    <a:pt x="72" y="30"/>
                    <a:pt x="73" y="30"/>
                    <a:pt x="73" y="30"/>
                  </a:cubicBezTo>
                  <a:cubicBezTo>
                    <a:pt x="73" y="30"/>
                    <a:pt x="73" y="30"/>
                    <a:pt x="73" y="30"/>
                  </a:cubicBezTo>
                  <a:cubicBezTo>
                    <a:pt x="78" y="30"/>
                    <a:pt x="78" y="30"/>
                    <a:pt x="78" y="30"/>
                  </a:cubicBezTo>
                  <a:cubicBezTo>
                    <a:pt x="79" y="30"/>
                    <a:pt x="79" y="29"/>
                    <a:pt x="79" y="29"/>
                  </a:cubicBezTo>
                  <a:cubicBezTo>
                    <a:pt x="79" y="29"/>
                    <a:pt x="80" y="28"/>
                    <a:pt x="80" y="28"/>
                  </a:cubicBezTo>
                  <a:cubicBezTo>
                    <a:pt x="80" y="28"/>
                    <a:pt x="80" y="28"/>
                    <a:pt x="80" y="29"/>
                  </a:cubicBezTo>
                  <a:cubicBezTo>
                    <a:pt x="81" y="29"/>
                    <a:pt x="81" y="29"/>
                    <a:pt x="81" y="30"/>
                  </a:cubicBezTo>
                  <a:cubicBezTo>
                    <a:pt x="81" y="30"/>
                    <a:pt x="81" y="30"/>
                    <a:pt x="81" y="30"/>
                  </a:cubicBezTo>
                  <a:cubicBezTo>
                    <a:pt x="83" y="30"/>
                    <a:pt x="83" y="30"/>
                    <a:pt x="83" y="30"/>
                  </a:cubicBezTo>
                  <a:cubicBezTo>
                    <a:pt x="83" y="30"/>
                    <a:pt x="83" y="30"/>
                    <a:pt x="83" y="29"/>
                  </a:cubicBezTo>
                  <a:cubicBezTo>
                    <a:pt x="84" y="29"/>
                    <a:pt x="84" y="28"/>
                    <a:pt x="84" y="28"/>
                  </a:cubicBezTo>
                  <a:cubicBezTo>
                    <a:pt x="84" y="28"/>
                    <a:pt x="85" y="28"/>
                    <a:pt x="85" y="29"/>
                  </a:cubicBezTo>
                  <a:cubicBezTo>
                    <a:pt x="85" y="29"/>
                    <a:pt x="85" y="29"/>
                    <a:pt x="85" y="30"/>
                  </a:cubicBezTo>
                  <a:cubicBezTo>
                    <a:pt x="85" y="30"/>
                    <a:pt x="85" y="30"/>
                    <a:pt x="85" y="30"/>
                  </a:cubicBezTo>
                  <a:cubicBezTo>
                    <a:pt x="90" y="30"/>
                    <a:pt x="90" y="30"/>
                    <a:pt x="90" y="30"/>
                  </a:cubicBezTo>
                  <a:cubicBezTo>
                    <a:pt x="90" y="30"/>
                    <a:pt x="91" y="29"/>
                    <a:pt x="92" y="29"/>
                  </a:cubicBezTo>
                  <a:cubicBezTo>
                    <a:pt x="92" y="29"/>
                    <a:pt x="92" y="29"/>
                    <a:pt x="92" y="29"/>
                  </a:cubicBezTo>
                  <a:cubicBezTo>
                    <a:pt x="92" y="29"/>
                    <a:pt x="93" y="29"/>
                    <a:pt x="93" y="29"/>
                  </a:cubicBezTo>
                  <a:cubicBezTo>
                    <a:pt x="93" y="29"/>
                    <a:pt x="93" y="30"/>
                    <a:pt x="93" y="30"/>
                  </a:cubicBezTo>
                  <a:cubicBezTo>
                    <a:pt x="97" y="30"/>
                    <a:pt x="97" y="30"/>
                    <a:pt x="97" y="30"/>
                  </a:cubicBezTo>
                  <a:cubicBezTo>
                    <a:pt x="98" y="30"/>
                    <a:pt x="98" y="29"/>
                    <a:pt x="99" y="29"/>
                  </a:cubicBezTo>
                  <a:cubicBezTo>
                    <a:pt x="99" y="29"/>
                    <a:pt x="99" y="29"/>
                    <a:pt x="99" y="29"/>
                  </a:cubicBezTo>
                  <a:cubicBezTo>
                    <a:pt x="100" y="29"/>
                    <a:pt x="100" y="29"/>
                    <a:pt x="100" y="29"/>
                  </a:cubicBezTo>
                  <a:cubicBezTo>
                    <a:pt x="100" y="30"/>
                    <a:pt x="100" y="30"/>
                    <a:pt x="100" y="30"/>
                  </a:cubicBezTo>
                  <a:cubicBezTo>
                    <a:pt x="105" y="30"/>
                    <a:pt x="105" y="30"/>
                    <a:pt x="105" y="30"/>
                  </a:cubicBezTo>
                  <a:cubicBezTo>
                    <a:pt x="105" y="29"/>
                    <a:pt x="106" y="29"/>
                    <a:pt x="106" y="28"/>
                  </a:cubicBezTo>
                  <a:cubicBezTo>
                    <a:pt x="106" y="28"/>
                    <a:pt x="107" y="28"/>
                    <a:pt x="107" y="28"/>
                  </a:cubicBezTo>
                  <a:cubicBezTo>
                    <a:pt x="107" y="28"/>
                    <a:pt x="107" y="28"/>
                    <a:pt x="108" y="29"/>
                  </a:cubicBezTo>
                  <a:cubicBezTo>
                    <a:pt x="108" y="29"/>
                    <a:pt x="108" y="30"/>
                    <a:pt x="108" y="30"/>
                  </a:cubicBezTo>
                  <a:cubicBezTo>
                    <a:pt x="107" y="30"/>
                    <a:pt x="107" y="30"/>
                    <a:pt x="107" y="30"/>
                  </a:cubicBezTo>
                  <a:cubicBezTo>
                    <a:pt x="111" y="30"/>
                    <a:pt x="111" y="30"/>
                    <a:pt x="111" y="30"/>
                  </a:cubicBezTo>
                  <a:cubicBezTo>
                    <a:pt x="113" y="28"/>
                    <a:pt x="113" y="28"/>
                    <a:pt x="113" y="28"/>
                  </a:cubicBezTo>
                  <a:cubicBezTo>
                    <a:pt x="113" y="28"/>
                    <a:pt x="113" y="27"/>
                    <a:pt x="114" y="27"/>
                  </a:cubicBezTo>
                  <a:cubicBezTo>
                    <a:pt x="114" y="27"/>
                    <a:pt x="114" y="28"/>
                    <a:pt x="114" y="28"/>
                  </a:cubicBezTo>
                  <a:cubicBezTo>
                    <a:pt x="115" y="28"/>
                    <a:pt x="115" y="29"/>
                    <a:pt x="114" y="29"/>
                  </a:cubicBezTo>
                  <a:cubicBezTo>
                    <a:pt x="114" y="30"/>
                    <a:pt x="114" y="30"/>
                    <a:pt x="114" y="30"/>
                  </a:cubicBezTo>
                  <a:cubicBezTo>
                    <a:pt x="116" y="30"/>
                    <a:pt x="116" y="30"/>
                    <a:pt x="116" y="30"/>
                  </a:cubicBezTo>
                  <a:cubicBezTo>
                    <a:pt x="117" y="29"/>
                    <a:pt x="118" y="29"/>
                    <a:pt x="118" y="28"/>
                  </a:cubicBezTo>
                  <a:cubicBezTo>
                    <a:pt x="118" y="28"/>
                    <a:pt x="119" y="28"/>
                    <a:pt x="119" y="28"/>
                  </a:cubicBezTo>
                  <a:cubicBezTo>
                    <a:pt x="119" y="28"/>
                    <a:pt x="119" y="28"/>
                    <a:pt x="120" y="28"/>
                  </a:cubicBezTo>
                  <a:cubicBezTo>
                    <a:pt x="120" y="29"/>
                    <a:pt x="120" y="29"/>
                    <a:pt x="119" y="30"/>
                  </a:cubicBezTo>
                  <a:cubicBezTo>
                    <a:pt x="119" y="30"/>
                    <a:pt x="119" y="30"/>
                    <a:pt x="119" y="30"/>
                  </a:cubicBezTo>
                  <a:cubicBezTo>
                    <a:pt x="122" y="30"/>
                    <a:pt x="122" y="30"/>
                    <a:pt x="122" y="30"/>
                  </a:cubicBezTo>
                  <a:cubicBezTo>
                    <a:pt x="123" y="30"/>
                    <a:pt x="123" y="29"/>
                    <a:pt x="123" y="29"/>
                  </a:cubicBezTo>
                  <a:cubicBezTo>
                    <a:pt x="124" y="29"/>
                    <a:pt x="124" y="29"/>
                    <a:pt x="124" y="29"/>
                  </a:cubicBezTo>
                  <a:cubicBezTo>
                    <a:pt x="124" y="29"/>
                    <a:pt x="125" y="29"/>
                    <a:pt x="125" y="29"/>
                  </a:cubicBezTo>
                  <a:cubicBezTo>
                    <a:pt x="125" y="29"/>
                    <a:pt x="125" y="30"/>
                    <a:pt x="125" y="30"/>
                  </a:cubicBezTo>
                  <a:cubicBezTo>
                    <a:pt x="129" y="30"/>
                    <a:pt x="129" y="30"/>
                    <a:pt x="129" y="30"/>
                  </a:cubicBezTo>
                  <a:cubicBezTo>
                    <a:pt x="129" y="29"/>
                    <a:pt x="129" y="29"/>
                    <a:pt x="129" y="29"/>
                  </a:cubicBezTo>
                  <a:cubicBezTo>
                    <a:pt x="130" y="28"/>
                    <a:pt x="130" y="28"/>
                    <a:pt x="130" y="28"/>
                  </a:cubicBezTo>
                  <a:cubicBezTo>
                    <a:pt x="130" y="28"/>
                    <a:pt x="131" y="28"/>
                    <a:pt x="131" y="28"/>
                  </a:cubicBezTo>
                  <a:cubicBezTo>
                    <a:pt x="131" y="29"/>
                    <a:pt x="131" y="29"/>
                    <a:pt x="131" y="30"/>
                  </a:cubicBezTo>
                  <a:cubicBezTo>
                    <a:pt x="131" y="30"/>
                    <a:pt x="131" y="30"/>
                    <a:pt x="131" y="30"/>
                  </a:cubicBezTo>
                  <a:cubicBezTo>
                    <a:pt x="135" y="30"/>
                    <a:pt x="135" y="30"/>
                    <a:pt x="135" y="30"/>
                  </a:cubicBezTo>
                  <a:cubicBezTo>
                    <a:pt x="135" y="29"/>
                    <a:pt x="136" y="29"/>
                    <a:pt x="137" y="28"/>
                  </a:cubicBezTo>
                  <a:cubicBezTo>
                    <a:pt x="137" y="28"/>
                    <a:pt x="137" y="28"/>
                    <a:pt x="137" y="28"/>
                  </a:cubicBezTo>
                  <a:cubicBezTo>
                    <a:pt x="138" y="28"/>
                    <a:pt x="138" y="28"/>
                    <a:pt x="138" y="28"/>
                  </a:cubicBezTo>
                  <a:cubicBezTo>
                    <a:pt x="139" y="29"/>
                    <a:pt x="138" y="29"/>
                    <a:pt x="138" y="30"/>
                  </a:cubicBezTo>
                  <a:cubicBezTo>
                    <a:pt x="138" y="30"/>
                    <a:pt x="138" y="30"/>
                    <a:pt x="138" y="30"/>
                  </a:cubicBezTo>
                  <a:cubicBezTo>
                    <a:pt x="140" y="30"/>
                    <a:pt x="140" y="30"/>
                    <a:pt x="140" y="30"/>
                  </a:cubicBezTo>
                  <a:cubicBezTo>
                    <a:pt x="141" y="28"/>
                    <a:pt x="141" y="28"/>
                    <a:pt x="141" y="28"/>
                  </a:cubicBezTo>
                  <a:cubicBezTo>
                    <a:pt x="141" y="27"/>
                    <a:pt x="141" y="27"/>
                    <a:pt x="142" y="27"/>
                  </a:cubicBezTo>
                  <a:cubicBezTo>
                    <a:pt x="142" y="27"/>
                    <a:pt x="142" y="27"/>
                    <a:pt x="142" y="27"/>
                  </a:cubicBezTo>
                  <a:cubicBezTo>
                    <a:pt x="143" y="27"/>
                    <a:pt x="143" y="28"/>
                    <a:pt x="143" y="28"/>
                  </a:cubicBezTo>
                  <a:cubicBezTo>
                    <a:pt x="143" y="29"/>
                    <a:pt x="143" y="29"/>
                    <a:pt x="143" y="29"/>
                  </a:cubicBezTo>
                  <a:cubicBezTo>
                    <a:pt x="143" y="29"/>
                    <a:pt x="143" y="29"/>
                    <a:pt x="143" y="29"/>
                  </a:cubicBezTo>
                  <a:cubicBezTo>
                    <a:pt x="143" y="29"/>
                    <a:pt x="144" y="28"/>
                    <a:pt x="143" y="28"/>
                  </a:cubicBezTo>
                  <a:cubicBezTo>
                    <a:pt x="135" y="6"/>
                    <a:pt x="135" y="6"/>
                    <a:pt x="135" y="6"/>
                  </a:cubicBezTo>
                  <a:cubicBezTo>
                    <a:pt x="135" y="5"/>
                    <a:pt x="134" y="3"/>
                    <a:pt x="133" y="2"/>
                  </a:cubicBezTo>
                  <a:cubicBezTo>
                    <a:pt x="131" y="0"/>
                    <a:pt x="129" y="0"/>
                    <a:pt x="127" y="0"/>
                  </a:cubicBezTo>
                  <a:cubicBezTo>
                    <a:pt x="113" y="0"/>
                    <a:pt x="100" y="0"/>
                    <a:pt x="8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55"/>
            <p:cNvSpPr>
              <a:spLocks noEditPoints="1"/>
            </p:cNvSpPr>
            <p:nvPr/>
          </p:nvSpPr>
          <p:spPr bwMode="auto">
            <a:xfrm>
              <a:off x="5038460" y="5876162"/>
              <a:ext cx="1738981" cy="35491"/>
            </a:xfrm>
            <a:custGeom>
              <a:avLst/>
              <a:gdLst>
                <a:gd name="T0" fmla="*/ 0 w 145"/>
                <a:gd name="T1" fmla="*/ 3 h 3"/>
                <a:gd name="T2" fmla="*/ 144 w 145"/>
                <a:gd name="T3" fmla="*/ 1 h 3"/>
                <a:gd name="T4" fmla="*/ 144 w 145"/>
                <a:gd name="T5" fmla="*/ 1 h 3"/>
                <a:gd name="T6" fmla="*/ 27 w 145"/>
                <a:gd name="T7" fmla="*/ 2 h 3"/>
                <a:gd name="T8" fmla="*/ 25 w 145"/>
                <a:gd name="T9" fmla="*/ 1 h 3"/>
                <a:gd name="T10" fmla="*/ 19 w 145"/>
                <a:gd name="T11" fmla="*/ 2 h 3"/>
                <a:gd name="T12" fmla="*/ 17 w 145"/>
                <a:gd name="T13" fmla="*/ 1 h 3"/>
                <a:gd name="T14" fmla="*/ 13 w 145"/>
                <a:gd name="T15" fmla="*/ 1 h 3"/>
                <a:gd name="T16" fmla="*/ 11 w 145"/>
                <a:gd name="T17" fmla="*/ 1 h 3"/>
                <a:gd name="T18" fmla="*/ 7 w 145"/>
                <a:gd name="T19" fmla="*/ 1 h 3"/>
                <a:gd name="T20" fmla="*/ 6 w 145"/>
                <a:gd name="T21" fmla="*/ 1 h 3"/>
                <a:gd name="T22" fmla="*/ 3 w 145"/>
                <a:gd name="T23" fmla="*/ 2 h 3"/>
                <a:gd name="T24" fmla="*/ 32 w 145"/>
                <a:gd name="T25" fmla="*/ 2 h 3"/>
                <a:gd name="T26" fmla="*/ 34 w 145"/>
                <a:gd name="T27" fmla="*/ 0 h 3"/>
                <a:gd name="T28" fmla="*/ 39 w 145"/>
                <a:gd name="T29" fmla="*/ 3 h 3"/>
                <a:gd name="T30" fmla="*/ 49 w 145"/>
                <a:gd name="T31" fmla="*/ 0 h 3"/>
                <a:gd name="T32" fmla="*/ 41 w 145"/>
                <a:gd name="T33" fmla="*/ 3 h 3"/>
                <a:gd name="T34" fmla="*/ 49 w 145"/>
                <a:gd name="T35" fmla="*/ 0 h 3"/>
                <a:gd name="T36" fmla="*/ 51 w 145"/>
                <a:gd name="T37" fmla="*/ 1 h 3"/>
                <a:gd name="T38" fmla="*/ 58 w 145"/>
                <a:gd name="T39" fmla="*/ 2 h 3"/>
                <a:gd name="T40" fmla="*/ 70 w 145"/>
                <a:gd name="T41" fmla="*/ 0 h 3"/>
                <a:gd name="T42" fmla="*/ 67 w 145"/>
                <a:gd name="T43" fmla="*/ 2 h 3"/>
                <a:gd name="T44" fmla="*/ 61 w 145"/>
                <a:gd name="T45" fmla="*/ 0 h 3"/>
                <a:gd name="T46" fmla="*/ 72 w 145"/>
                <a:gd name="T47" fmla="*/ 3 h 3"/>
                <a:gd name="T48" fmla="*/ 84 w 145"/>
                <a:gd name="T49" fmla="*/ 0 h 3"/>
                <a:gd name="T50" fmla="*/ 79 w 145"/>
                <a:gd name="T51" fmla="*/ 3 h 3"/>
                <a:gd name="T52" fmla="*/ 79 w 145"/>
                <a:gd name="T53" fmla="*/ 0 h 3"/>
                <a:gd name="T54" fmla="*/ 74 w 145"/>
                <a:gd name="T55" fmla="*/ 3 h 3"/>
                <a:gd name="T56" fmla="*/ 84 w 145"/>
                <a:gd name="T57" fmla="*/ 0 h 3"/>
                <a:gd name="T58" fmla="*/ 137 w 145"/>
                <a:gd name="T59" fmla="*/ 2 h 3"/>
                <a:gd name="T60" fmla="*/ 135 w 145"/>
                <a:gd name="T61" fmla="*/ 1 h 3"/>
                <a:gd name="T62" fmla="*/ 130 w 145"/>
                <a:gd name="T63" fmla="*/ 2 h 3"/>
                <a:gd name="T64" fmla="*/ 129 w 145"/>
                <a:gd name="T65" fmla="*/ 0 h 3"/>
                <a:gd name="T66" fmla="*/ 124 w 145"/>
                <a:gd name="T67" fmla="*/ 2 h 3"/>
                <a:gd name="T68" fmla="*/ 122 w 145"/>
                <a:gd name="T69" fmla="*/ 1 h 3"/>
                <a:gd name="T70" fmla="*/ 118 w 145"/>
                <a:gd name="T71" fmla="*/ 1 h 3"/>
                <a:gd name="T72" fmla="*/ 117 w 145"/>
                <a:gd name="T73" fmla="*/ 1 h 3"/>
                <a:gd name="T74" fmla="*/ 113 w 145"/>
                <a:gd name="T75" fmla="*/ 2 h 3"/>
                <a:gd name="T76" fmla="*/ 112 w 145"/>
                <a:gd name="T77" fmla="*/ 0 h 3"/>
                <a:gd name="T78" fmla="*/ 107 w 145"/>
                <a:gd name="T79" fmla="*/ 2 h 3"/>
                <a:gd name="T80" fmla="*/ 105 w 145"/>
                <a:gd name="T81" fmla="*/ 1 h 3"/>
                <a:gd name="T82" fmla="*/ 100 w 145"/>
                <a:gd name="T83" fmla="*/ 1 h 3"/>
                <a:gd name="T84" fmla="*/ 98 w 145"/>
                <a:gd name="T85" fmla="*/ 1 h 3"/>
                <a:gd name="T86" fmla="*/ 92 w 145"/>
                <a:gd name="T87" fmla="*/ 1 h 3"/>
                <a:gd name="T88" fmla="*/ 91 w 145"/>
                <a:gd name="T89" fmla="*/ 1 h 3"/>
                <a:gd name="T90" fmla="*/ 85 w 145"/>
                <a:gd name="T91" fmla="*/ 3 h 3"/>
                <a:gd name="T92" fmla="*/ 142 w 145"/>
                <a:gd name="T9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3">
                  <a:moveTo>
                    <a:pt x="0" y="1"/>
                  </a:moveTo>
                  <a:cubicBezTo>
                    <a:pt x="0" y="1"/>
                    <a:pt x="0" y="1"/>
                    <a:pt x="0" y="2"/>
                  </a:cubicBezTo>
                  <a:cubicBezTo>
                    <a:pt x="0" y="2"/>
                    <a:pt x="0" y="2"/>
                    <a:pt x="0" y="3"/>
                  </a:cubicBezTo>
                  <a:cubicBezTo>
                    <a:pt x="0" y="2"/>
                    <a:pt x="0" y="1"/>
                    <a:pt x="0" y="1"/>
                  </a:cubicBezTo>
                  <a:moveTo>
                    <a:pt x="144" y="1"/>
                  </a:moveTo>
                  <a:cubicBezTo>
                    <a:pt x="144" y="1"/>
                    <a:pt x="144" y="1"/>
                    <a:pt x="144" y="1"/>
                  </a:cubicBezTo>
                  <a:cubicBezTo>
                    <a:pt x="144" y="2"/>
                    <a:pt x="144" y="2"/>
                    <a:pt x="144" y="2"/>
                  </a:cubicBezTo>
                  <a:cubicBezTo>
                    <a:pt x="144" y="2"/>
                    <a:pt x="145" y="2"/>
                    <a:pt x="145" y="1"/>
                  </a:cubicBezTo>
                  <a:cubicBezTo>
                    <a:pt x="145" y="1"/>
                    <a:pt x="145" y="1"/>
                    <a:pt x="144" y="1"/>
                  </a:cubicBezTo>
                  <a:moveTo>
                    <a:pt x="32" y="0"/>
                  </a:moveTo>
                  <a:cubicBezTo>
                    <a:pt x="27" y="0"/>
                    <a:pt x="27" y="0"/>
                    <a:pt x="27" y="0"/>
                  </a:cubicBezTo>
                  <a:cubicBezTo>
                    <a:pt x="27" y="2"/>
                    <a:pt x="27" y="2"/>
                    <a:pt x="27" y="2"/>
                  </a:cubicBezTo>
                  <a:cubicBezTo>
                    <a:pt x="26" y="2"/>
                    <a:pt x="26" y="2"/>
                    <a:pt x="26" y="2"/>
                  </a:cubicBezTo>
                  <a:cubicBezTo>
                    <a:pt x="25" y="2"/>
                    <a:pt x="25" y="2"/>
                    <a:pt x="25" y="2"/>
                  </a:cubicBezTo>
                  <a:cubicBezTo>
                    <a:pt x="25" y="2"/>
                    <a:pt x="25" y="1"/>
                    <a:pt x="25" y="1"/>
                  </a:cubicBezTo>
                  <a:cubicBezTo>
                    <a:pt x="25" y="0"/>
                    <a:pt x="25" y="0"/>
                    <a:pt x="25" y="0"/>
                  </a:cubicBezTo>
                  <a:cubicBezTo>
                    <a:pt x="20" y="0"/>
                    <a:pt x="20" y="0"/>
                    <a:pt x="20" y="0"/>
                  </a:cubicBezTo>
                  <a:cubicBezTo>
                    <a:pt x="19" y="2"/>
                    <a:pt x="19" y="2"/>
                    <a:pt x="19" y="2"/>
                  </a:cubicBezTo>
                  <a:cubicBezTo>
                    <a:pt x="19" y="2"/>
                    <a:pt x="19" y="2"/>
                    <a:pt x="18" y="2"/>
                  </a:cubicBezTo>
                  <a:cubicBezTo>
                    <a:pt x="18" y="2"/>
                    <a:pt x="18" y="2"/>
                    <a:pt x="18" y="2"/>
                  </a:cubicBezTo>
                  <a:cubicBezTo>
                    <a:pt x="17" y="2"/>
                    <a:pt x="17" y="1"/>
                    <a:pt x="17" y="1"/>
                  </a:cubicBezTo>
                  <a:cubicBezTo>
                    <a:pt x="18" y="0"/>
                    <a:pt x="18" y="0"/>
                    <a:pt x="18" y="0"/>
                  </a:cubicBezTo>
                  <a:cubicBezTo>
                    <a:pt x="13" y="0"/>
                    <a:pt x="13" y="0"/>
                    <a:pt x="13" y="0"/>
                  </a:cubicBezTo>
                  <a:cubicBezTo>
                    <a:pt x="13" y="1"/>
                    <a:pt x="13" y="1"/>
                    <a:pt x="13" y="1"/>
                  </a:cubicBezTo>
                  <a:cubicBezTo>
                    <a:pt x="13" y="2"/>
                    <a:pt x="12" y="2"/>
                    <a:pt x="12" y="2"/>
                  </a:cubicBezTo>
                  <a:cubicBezTo>
                    <a:pt x="12" y="2"/>
                    <a:pt x="12" y="2"/>
                    <a:pt x="12" y="2"/>
                  </a:cubicBezTo>
                  <a:cubicBezTo>
                    <a:pt x="11" y="2"/>
                    <a:pt x="11" y="1"/>
                    <a:pt x="11" y="1"/>
                  </a:cubicBezTo>
                  <a:cubicBezTo>
                    <a:pt x="11" y="1"/>
                    <a:pt x="11" y="0"/>
                    <a:pt x="11" y="0"/>
                  </a:cubicBezTo>
                  <a:cubicBezTo>
                    <a:pt x="8" y="0"/>
                    <a:pt x="8" y="0"/>
                    <a:pt x="8" y="0"/>
                  </a:cubicBezTo>
                  <a:cubicBezTo>
                    <a:pt x="8" y="1"/>
                    <a:pt x="8" y="1"/>
                    <a:pt x="7" y="1"/>
                  </a:cubicBezTo>
                  <a:cubicBezTo>
                    <a:pt x="7" y="2"/>
                    <a:pt x="7" y="2"/>
                    <a:pt x="7" y="2"/>
                  </a:cubicBezTo>
                  <a:cubicBezTo>
                    <a:pt x="6" y="2"/>
                    <a:pt x="6" y="2"/>
                    <a:pt x="6" y="2"/>
                  </a:cubicBezTo>
                  <a:cubicBezTo>
                    <a:pt x="6" y="2"/>
                    <a:pt x="5" y="1"/>
                    <a:pt x="6" y="1"/>
                  </a:cubicBezTo>
                  <a:cubicBezTo>
                    <a:pt x="6" y="0"/>
                    <a:pt x="6" y="0"/>
                    <a:pt x="6" y="0"/>
                  </a:cubicBezTo>
                  <a:cubicBezTo>
                    <a:pt x="3" y="0"/>
                    <a:pt x="3" y="0"/>
                    <a:pt x="3" y="0"/>
                  </a:cubicBezTo>
                  <a:cubicBezTo>
                    <a:pt x="3" y="1"/>
                    <a:pt x="3" y="2"/>
                    <a:pt x="3" y="2"/>
                  </a:cubicBezTo>
                  <a:cubicBezTo>
                    <a:pt x="3" y="3"/>
                    <a:pt x="3" y="3"/>
                    <a:pt x="3" y="3"/>
                  </a:cubicBezTo>
                  <a:cubicBezTo>
                    <a:pt x="32" y="3"/>
                    <a:pt x="32" y="3"/>
                    <a:pt x="32" y="3"/>
                  </a:cubicBezTo>
                  <a:cubicBezTo>
                    <a:pt x="32" y="3"/>
                    <a:pt x="32" y="2"/>
                    <a:pt x="32" y="2"/>
                  </a:cubicBezTo>
                  <a:cubicBezTo>
                    <a:pt x="32" y="0"/>
                    <a:pt x="32" y="0"/>
                    <a:pt x="32" y="0"/>
                  </a:cubicBezTo>
                  <a:moveTo>
                    <a:pt x="40" y="0"/>
                  </a:moveTo>
                  <a:cubicBezTo>
                    <a:pt x="34" y="0"/>
                    <a:pt x="34" y="0"/>
                    <a:pt x="34" y="0"/>
                  </a:cubicBezTo>
                  <a:cubicBezTo>
                    <a:pt x="34" y="2"/>
                    <a:pt x="34" y="2"/>
                    <a:pt x="34" y="2"/>
                  </a:cubicBezTo>
                  <a:cubicBezTo>
                    <a:pt x="34" y="2"/>
                    <a:pt x="33" y="3"/>
                    <a:pt x="33" y="3"/>
                  </a:cubicBezTo>
                  <a:cubicBezTo>
                    <a:pt x="39" y="3"/>
                    <a:pt x="39" y="3"/>
                    <a:pt x="39" y="3"/>
                  </a:cubicBezTo>
                  <a:cubicBezTo>
                    <a:pt x="39" y="3"/>
                    <a:pt x="39" y="2"/>
                    <a:pt x="39" y="2"/>
                  </a:cubicBezTo>
                  <a:cubicBezTo>
                    <a:pt x="39" y="1"/>
                    <a:pt x="39" y="1"/>
                    <a:pt x="40" y="0"/>
                  </a:cubicBezTo>
                  <a:moveTo>
                    <a:pt x="49" y="0"/>
                  </a:moveTo>
                  <a:cubicBezTo>
                    <a:pt x="42" y="0"/>
                    <a:pt x="42" y="0"/>
                    <a:pt x="42" y="0"/>
                  </a:cubicBezTo>
                  <a:cubicBezTo>
                    <a:pt x="41" y="1"/>
                    <a:pt x="41" y="2"/>
                    <a:pt x="41" y="3"/>
                  </a:cubicBezTo>
                  <a:cubicBezTo>
                    <a:pt x="41" y="3"/>
                    <a:pt x="41" y="3"/>
                    <a:pt x="41" y="3"/>
                  </a:cubicBezTo>
                  <a:cubicBezTo>
                    <a:pt x="49" y="3"/>
                    <a:pt x="49" y="3"/>
                    <a:pt x="49" y="3"/>
                  </a:cubicBezTo>
                  <a:cubicBezTo>
                    <a:pt x="49" y="2"/>
                    <a:pt x="49" y="2"/>
                    <a:pt x="49" y="1"/>
                  </a:cubicBezTo>
                  <a:cubicBezTo>
                    <a:pt x="49" y="1"/>
                    <a:pt x="49" y="1"/>
                    <a:pt x="49" y="0"/>
                  </a:cubicBezTo>
                  <a:moveTo>
                    <a:pt x="59" y="0"/>
                  </a:moveTo>
                  <a:cubicBezTo>
                    <a:pt x="52" y="0"/>
                    <a:pt x="52" y="0"/>
                    <a:pt x="52" y="0"/>
                  </a:cubicBezTo>
                  <a:cubicBezTo>
                    <a:pt x="51" y="1"/>
                    <a:pt x="51" y="1"/>
                    <a:pt x="51" y="1"/>
                  </a:cubicBezTo>
                  <a:cubicBezTo>
                    <a:pt x="51" y="2"/>
                    <a:pt x="51" y="2"/>
                    <a:pt x="51" y="3"/>
                  </a:cubicBezTo>
                  <a:cubicBezTo>
                    <a:pt x="58" y="3"/>
                    <a:pt x="58" y="3"/>
                    <a:pt x="58" y="3"/>
                  </a:cubicBezTo>
                  <a:cubicBezTo>
                    <a:pt x="58" y="2"/>
                    <a:pt x="58" y="2"/>
                    <a:pt x="58" y="2"/>
                  </a:cubicBezTo>
                  <a:cubicBezTo>
                    <a:pt x="58" y="1"/>
                    <a:pt x="58" y="1"/>
                    <a:pt x="59" y="0"/>
                  </a:cubicBezTo>
                  <a:moveTo>
                    <a:pt x="73" y="0"/>
                  </a:moveTo>
                  <a:cubicBezTo>
                    <a:pt x="70" y="0"/>
                    <a:pt x="70" y="0"/>
                    <a:pt x="70" y="0"/>
                  </a:cubicBezTo>
                  <a:cubicBezTo>
                    <a:pt x="69" y="2"/>
                    <a:pt x="69" y="2"/>
                    <a:pt x="69" y="2"/>
                  </a:cubicBezTo>
                  <a:cubicBezTo>
                    <a:pt x="68" y="3"/>
                    <a:pt x="68" y="3"/>
                    <a:pt x="68" y="3"/>
                  </a:cubicBezTo>
                  <a:cubicBezTo>
                    <a:pt x="67" y="2"/>
                    <a:pt x="67" y="2"/>
                    <a:pt x="67" y="2"/>
                  </a:cubicBezTo>
                  <a:cubicBezTo>
                    <a:pt x="67" y="2"/>
                    <a:pt x="67" y="2"/>
                    <a:pt x="67" y="1"/>
                  </a:cubicBezTo>
                  <a:cubicBezTo>
                    <a:pt x="67" y="0"/>
                    <a:pt x="67" y="0"/>
                    <a:pt x="67" y="0"/>
                  </a:cubicBezTo>
                  <a:cubicBezTo>
                    <a:pt x="61" y="0"/>
                    <a:pt x="61" y="0"/>
                    <a:pt x="61" y="0"/>
                  </a:cubicBezTo>
                  <a:cubicBezTo>
                    <a:pt x="60" y="1"/>
                    <a:pt x="60" y="2"/>
                    <a:pt x="60" y="2"/>
                  </a:cubicBezTo>
                  <a:cubicBezTo>
                    <a:pt x="60" y="2"/>
                    <a:pt x="60" y="3"/>
                    <a:pt x="60" y="3"/>
                  </a:cubicBezTo>
                  <a:cubicBezTo>
                    <a:pt x="72" y="3"/>
                    <a:pt x="72" y="3"/>
                    <a:pt x="72" y="3"/>
                  </a:cubicBezTo>
                  <a:cubicBezTo>
                    <a:pt x="72" y="2"/>
                    <a:pt x="72" y="2"/>
                    <a:pt x="72" y="2"/>
                  </a:cubicBezTo>
                  <a:cubicBezTo>
                    <a:pt x="72" y="1"/>
                    <a:pt x="72" y="1"/>
                    <a:pt x="73" y="0"/>
                  </a:cubicBezTo>
                  <a:moveTo>
                    <a:pt x="84" y="0"/>
                  </a:moveTo>
                  <a:cubicBezTo>
                    <a:pt x="81" y="0"/>
                    <a:pt x="81" y="0"/>
                    <a:pt x="81" y="0"/>
                  </a:cubicBezTo>
                  <a:cubicBezTo>
                    <a:pt x="81" y="1"/>
                    <a:pt x="81" y="1"/>
                    <a:pt x="80" y="2"/>
                  </a:cubicBezTo>
                  <a:cubicBezTo>
                    <a:pt x="80" y="2"/>
                    <a:pt x="80" y="3"/>
                    <a:pt x="79" y="3"/>
                  </a:cubicBezTo>
                  <a:cubicBezTo>
                    <a:pt x="79" y="3"/>
                    <a:pt x="79" y="3"/>
                    <a:pt x="79" y="3"/>
                  </a:cubicBezTo>
                  <a:cubicBezTo>
                    <a:pt x="79" y="2"/>
                    <a:pt x="78" y="2"/>
                    <a:pt x="79" y="1"/>
                  </a:cubicBezTo>
                  <a:cubicBezTo>
                    <a:pt x="79" y="1"/>
                    <a:pt x="79" y="0"/>
                    <a:pt x="79" y="0"/>
                  </a:cubicBezTo>
                  <a:cubicBezTo>
                    <a:pt x="75" y="0"/>
                    <a:pt x="75" y="0"/>
                    <a:pt x="75" y="0"/>
                  </a:cubicBezTo>
                  <a:cubicBezTo>
                    <a:pt x="74" y="1"/>
                    <a:pt x="74" y="1"/>
                    <a:pt x="74" y="2"/>
                  </a:cubicBezTo>
                  <a:cubicBezTo>
                    <a:pt x="74" y="2"/>
                    <a:pt x="74" y="3"/>
                    <a:pt x="74" y="3"/>
                  </a:cubicBezTo>
                  <a:cubicBezTo>
                    <a:pt x="83" y="3"/>
                    <a:pt x="83" y="3"/>
                    <a:pt x="83" y="3"/>
                  </a:cubicBezTo>
                  <a:cubicBezTo>
                    <a:pt x="83" y="2"/>
                    <a:pt x="83" y="2"/>
                    <a:pt x="83" y="2"/>
                  </a:cubicBezTo>
                  <a:cubicBezTo>
                    <a:pt x="84" y="1"/>
                    <a:pt x="84" y="1"/>
                    <a:pt x="84" y="0"/>
                  </a:cubicBezTo>
                  <a:moveTo>
                    <a:pt x="142" y="0"/>
                  </a:moveTo>
                  <a:cubicBezTo>
                    <a:pt x="138" y="0"/>
                    <a:pt x="138" y="0"/>
                    <a:pt x="138" y="0"/>
                  </a:cubicBezTo>
                  <a:cubicBezTo>
                    <a:pt x="137" y="0"/>
                    <a:pt x="137" y="1"/>
                    <a:pt x="137" y="2"/>
                  </a:cubicBezTo>
                  <a:cubicBezTo>
                    <a:pt x="136" y="2"/>
                    <a:pt x="136" y="2"/>
                    <a:pt x="136" y="2"/>
                  </a:cubicBezTo>
                  <a:cubicBezTo>
                    <a:pt x="135" y="2"/>
                    <a:pt x="135" y="2"/>
                    <a:pt x="135" y="2"/>
                  </a:cubicBezTo>
                  <a:cubicBezTo>
                    <a:pt x="135" y="2"/>
                    <a:pt x="135" y="1"/>
                    <a:pt x="135" y="1"/>
                  </a:cubicBezTo>
                  <a:cubicBezTo>
                    <a:pt x="135" y="1"/>
                    <a:pt x="135" y="0"/>
                    <a:pt x="135" y="0"/>
                  </a:cubicBezTo>
                  <a:cubicBezTo>
                    <a:pt x="131" y="0"/>
                    <a:pt x="131" y="0"/>
                    <a:pt x="131" y="0"/>
                  </a:cubicBezTo>
                  <a:cubicBezTo>
                    <a:pt x="130" y="2"/>
                    <a:pt x="130" y="2"/>
                    <a:pt x="130" y="2"/>
                  </a:cubicBezTo>
                  <a:cubicBezTo>
                    <a:pt x="130" y="2"/>
                    <a:pt x="130" y="2"/>
                    <a:pt x="130" y="2"/>
                  </a:cubicBezTo>
                  <a:cubicBezTo>
                    <a:pt x="129" y="2"/>
                    <a:pt x="129" y="2"/>
                    <a:pt x="129" y="2"/>
                  </a:cubicBezTo>
                  <a:cubicBezTo>
                    <a:pt x="129" y="1"/>
                    <a:pt x="128" y="1"/>
                    <a:pt x="129" y="0"/>
                  </a:cubicBezTo>
                  <a:cubicBezTo>
                    <a:pt x="129" y="0"/>
                    <a:pt x="129" y="0"/>
                    <a:pt x="129" y="0"/>
                  </a:cubicBezTo>
                  <a:cubicBezTo>
                    <a:pt x="125" y="0"/>
                    <a:pt x="125" y="0"/>
                    <a:pt x="125" y="0"/>
                  </a:cubicBezTo>
                  <a:cubicBezTo>
                    <a:pt x="125" y="1"/>
                    <a:pt x="124" y="1"/>
                    <a:pt x="124" y="2"/>
                  </a:cubicBezTo>
                  <a:cubicBezTo>
                    <a:pt x="123" y="2"/>
                    <a:pt x="123" y="2"/>
                    <a:pt x="123" y="2"/>
                  </a:cubicBezTo>
                  <a:cubicBezTo>
                    <a:pt x="123" y="2"/>
                    <a:pt x="123" y="2"/>
                    <a:pt x="123" y="2"/>
                  </a:cubicBezTo>
                  <a:cubicBezTo>
                    <a:pt x="122" y="2"/>
                    <a:pt x="122" y="1"/>
                    <a:pt x="122" y="1"/>
                  </a:cubicBezTo>
                  <a:cubicBezTo>
                    <a:pt x="122" y="1"/>
                    <a:pt x="123" y="0"/>
                    <a:pt x="123" y="0"/>
                  </a:cubicBezTo>
                  <a:cubicBezTo>
                    <a:pt x="119" y="0"/>
                    <a:pt x="119" y="0"/>
                    <a:pt x="119" y="0"/>
                  </a:cubicBezTo>
                  <a:cubicBezTo>
                    <a:pt x="119" y="0"/>
                    <a:pt x="119" y="1"/>
                    <a:pt x="118" y="1"/>
                  </a:cubicBezTo>
                  <a:cubicBezTo>
                    <a:pt x="118" y="2"/>
                    <a:pt x="118" y="2"/>
                    <a:pt x="118" y="2"/>
                  </a:cubicBezTo>
                  <a:cubicBezTo>
                    <a:pt x="117" y="2"/>
                    <a:pt x="117" y="2"/>
                    <a:pt x="117" y="2"/>
                  </a:cubicBezTo>
                  <a:cubicBezTo>
                    <a:pt x="117" y="2"/>
                    <a:pt x="116" y="1"/>
                    <a:pt x="117" y="1"/>
                  </a:cubicBezTo>
                  <a:cubicBezTo>
                    <a:pt x="117" y="0"/>
                    <a:pt x="117" y="0"/>
                    <a:pt x="117" y="0"/>
                  </a:cubicBezTo>
                  <a:cubicBezTo>
                    <a:pt x="114" y="0"/>
                    <a:pt x="114" y="0"/>
                    <a:pt x="114" y="0"/>
                  </a:cubicBezTo>
                  <a:cubicBezTo>
                    <a:pt x="113" y="2"/>
                    <a:pt x="113" y="2"/>
                    <a:pt x="113" y="2"/>
                  </a:cubicBezTo>
                  <a:cubicBezTo>
                    <a:pt x="112" y="2"/>
                    <a:pt x="112" y="2"/>
                    <a:pt x="112" y="2"/>
                  </a:cubicBezTo>
                  <a:cubicBezTo>
                    <a:pt x="112" y="2"/>
                    <a:pt x="112" y="2"/>
                    <a:pt x="112" y="2"/>
                  </a:cubicBezTo>
                  <a:cubicBezTo>
                    <a:pt x="111" y="1"/>
                    <a:pt x="111" y="1"/>
                    <a:pt x="112" y="0"/>
                  </a:cubicBezTo>
                  <a:cubicBezTo>
                    <a:pt x="112" y="0"/>
                    <a:pt x="112" y="0"/>
                    <a:pt x="112" y="0"/>
                  </a:cubicBezTo>
                  <a:cubicBezTo>
                    <a:pt x="108" y="0"/>
                    <a:pt x="108" y="0"/>
                    <a:pt x="108" y="0"/>
                  </a:cubicBezTo>
                  <a:cubicBezTo>
                    <a:pt x="108" y="1"/>
                    <a:pt x="107" y="1"/>
                    <a:pt x="107" y="2"/>
                  </a:cubicBezTo>
                  <a:cubicBezTo>
                    <a:pt x="107" y="2"/>
                    <a:pt x="107" y="2"/>
                    <a:pt x="106" y="2"/>
                  </a:cubicBezTo>
                  <a:cubicBezTo>
                    <a:pt x="106" y="2"/>
                    <a:pt x="106" y="2"/>
                    <a:pt x="106" y="2"/>
                  </a:cubicBezTo>
                  <a:cubicBezTo>
                    <a:pt x="105" y="2"/>
                    <a:pt x="105" y="2"/>
                    <a:pt x="105" y="1"/>
                  </a:cubicBezTo>
                  <a:cubicBezTo>
                    <a:pt x="105" y="1"/>
                    <a:pt x="105" y="0"/>
                    <a:pt x="106" y="0"/>
                  </a:cubicBezTo>
                  <a:cubicBezTo>
                    <a:pt x="100" y="0"/>
                    <a:pt x="100" y="0"/>
                    <a:pt x="100" y="0"/>
                  </a:cubicBezTo>
                  <a:cubicBezTo>
                    <a:pt x="100" y="0"/>
                    <a:pt x="100" y="1"/>
                    <a:pt x="100" y="1"/>
                  </a:cubicBezTo>
                  <a:cubicBezTo>
                    <a:pt x="99" y="2"/>
                    <a:pt x="99" y="2"/>
                    <a:pt x="99" y="2"/>
                  </a:cubicBezTo>
                  <a:cubicBezTo>
                    <a:pt x="98" y="2"/>
                    <a:pt x="98" y="2"/>
                    <a:pt x="98" y="2"/>
                  </a:cubicBezTo>
                  <a:cubicBezTo>
                    <a:pt x="98" y="2"/>
                    <a:pt x="98" y="1"/>
                    <a:pt x="98" y="1"/>
                  </a:cubicBezTo>
                  <a:cubicBezTo>
                    <a:pt x="98" y="0"/>
                    <a:pt x="98" y="0"/>
                    <a:pt x="98" y="0"/>
                  </a:cubicBezTo>
                  <a:cubicBezTo>
                    <a:pt x="93" y="0"/>
                    <a:pt x="93" y="0"/>
                    <a:pt x="93" y="0"/>
                  </a:cubicBezTo>
                  <a:cubicBezTo>
                    <a:pt x="93" y="0"/>
                    <a:pt x="93" y="1"/>
                    <a:pt x="92" y="1"/>
                  </a:cubicBezTo>
                  <a:cubicBezTo>
                    <a:pt x="92" y="2"/>
                    <a:pt x="92" y="2"/>
                    <a:pt x="92" y="2"/>
                  </a:cubicBezTo>
                  <a:cubicBezTo>
                    <a:pt x="91" y="2"/>
                    <a:pt x="91" y="2"/>
                    <a:pt x="91" y="2"/>
                  </a:cubicBezTo>
                  <a:cubicBezTo>
                    <a:pt x="91" y="2"/>
                    <a:pt x="90" y="1"/>
                    <a:pt x="91" y="1"/>
                  </a:cubicBezTo>
                  <a:cubicBezTo>
                    <a:pt x="91" y="0"/>
                    <a:pt x="91" y="0"/>
                    <a:pt x="91" y="0"/>
                  </a:cubicBezTo>
                  <a:cubicBezTo>
                    <a:pt x="87" y="0"/>
                    <a:pt x="87" y="0"/>
                    <a:pt x="87" y="0"/>
                  </a:cubicBezTo>
                  <a:cubicBezTo>
                    <a:pt x="86" y="1"/>
                    <a:pt x="86" y="2"/>
                    <a:pt x="85" y="3"/>
                  </a:cubicBezTo>
                  <a:cubicBezTo>
                    <a:pt x="143" y="3"/>
                    <a:pt x="143" y="3"/>
                    <a:pt x="143" y="3"/>
                  </a:cubicBezTo>
                  <a:cubicBezTo>
                    <a:pt x="142" y="2"/>
                    <a:pt x="142" y="2"/>
                    <a:pt x="142" y="1"/>
                  </a:cubicBezTo>
                  <a:cubicBezTo>
                    <a:pt x="142" y="0"/>
                    <a:pt x="142" y="0"/>
                    <a:pt x="14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56"/>
            <p:cNvSpPr>
              <a:spLocks/>
            </p:cNvSpPr>
            <p:nvPr/>
          </p:nvSpPr>
          <p:spPr bwMode="auto">
            <a:xfrm>
              <a:off x="6741950" y="5820391"/>
              <a:ext cx="35491" cy="91258"/>
            </a:xfrm>
            <a:custGeom>
              <a:avLst/>
              <a:gdLst>
                <a:gd name="T0" fmla="*/ 2 w 3"/>
                <a:gd name="T1" fmla="*/ 0 h 8"/>
                <a:gd name="T2" fmla="*/ 1 w 3"/>
                <a:gd name="T3" fmla="*/ 1 h 8"/>
                <a:gd name="T4" fmla="*/ 0 w 3"/>
                <a:gd name="T5" fmla="*/ 3 h 8"/>
                <a:gd name="T6" fmla="*/ 0 w 3"/>
                <a:gd name="T7" fmla="*/ 5 h 8"/>
                <a:gd name="T8" fmla="*/ 0 w 3"/>
                <a:gd name="T9" fmla="*/ 6 h 8"/>
                <a:gd name="T10" fmla="*/ 1 w 3"/>
                <a:gd name="T11" fmla="*/ 8 h 8"/>
                <a:gd name="T12" fmla="*/ 1 w 3"/>
                <a:gd name="T13" fmla="*/ 8 h 8"/>
                <a:gd name="T14" fmla="*/ 1 w 3"/>
                <a:gd name="T15" fmla="*/ 8 h 8"/>
                <a:gd name="T16" fmla="*/ 2 w 3"/>
                <a:gd name="T17" fmla="*/ 7 h 8"/>
                <a:gd name="T18" fmla="*/ 2 w 3"/>
                <a:gd name="T19" fmla="*/ 6 h 8"/>
                <a:gd name="T20" fmla="*/ 2 w 3"/>
                <a:gd name="T21" fmla="*/ 6 h 8"/>
                <a:gd name="T22" fmla="*/ 3 w 3"/>
                <a:gd name="T23" fmla="*/ 2 h 8"/>
                <a:gd name="T24" fmla="*/ 3 w 3"/>
                <a:gd name="T25" fmla="*/ 1 h 8"/>
                <a:gd name="T26" fmla="*/ 2 w 3"/>
                <a:gd name="T27" fmla="*/ 0 h 8"/>
                <a:gd name="T28" fmla="*/ 2 w 3"/>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8">
                  <a:moveTo>
                    <a:pt x="2" y="0"/>
                  </a:moveTo>
                  <a:cubicBezTo>
                    <a:pt x="1" y="0"/>
                    <a:pt x="1" y="0"/>
                    <a:pt x="1" y="1"/>
                  </a:cubicBezTo>
                  <a:cubicBezTo>
                    <a:pt x="0" y="3"/>
                    <a:pt x="0" y="3"/>
                    <a:pt x="0" y="3"/>
                  </a:cubicBezTo>
                  <a:cubicBezTo>
                    <a:pt x="0" y="5"/>
                    <a:pt x="0" y="5"/>
                    <a:pt x="0" y="5"/>
                  </a:cubicBezTo>
                  <a:cubicBezTo>
                    <a:pt x="0" y="6"/>
                    <a:pt x="0" y="6"/>
                    <a:pt x="0" y="6"/>
                  </a:cubicBezTo>
                  <a:cubicBezTo>
                    <a:pt x="0" y="7"/>
                    <a:pt x="0" y="7"/>
                    <a:pt x="1" y="8"/>
                  </a:cubicBezTo>
                  <a:cubicBezTo>
                    <a:pt x="1" y="8"/>
                    <a:pt x="1" y="8"/>
                    <a:pt x="1" y="8"/>
                  </a:cubicBezTo>
                  <a:cubicBezTo>
                    <a:pt x="1" y="8"/>
                    <a:pt x="1" y="8"/>
                    <a:pt x="1" y="8"/>
                  </a:cubicBezTo>
                  <a:cubicBezTo>
                    <a:pt x="1" y="8"/>
                    <a:pt x="2" y="8"/>
                    <a:pt x="2" y="7"/>
                  </a:cubicBezTo>
                  <a:cubicBezTo>
                    <a:pt x="2" y="7"/>
                    <a:pt x="2" y="7"/>
                    <a:pt x="2" y="6"/>
                  </a:cubicBezTo>
                  <a:cubicBezTo>
                    <a:pt x="2" y="6"/>
                    <a:pt x="2" y="6"/>
                    <a:pt x="2" y="6"/>
                  </a:cubicBezTo>
                  <a:cubicBezTo>
                    <a:pt x="3" y="2"/>
                    <a:pt x="3" y="2"/>
                    <a:pt x="3" y="2"/>
                  </a:cubicBezTo>
                  <a:cubicBezTo>
                    <a:pt x="3" y="1"/>
                    <a:pt x="3" y="1"/>
                    <a:pt x="3" y="1"/>
                  </a:cubicBezTo>
                  <a:cubicBezTo>
                    <a:pt x="3" y="1"/>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57"/>
            <p:cNvSpPr>
              <a:spLocks/>
            </p:cNvSpPr>
            <p:nvPr/>
          </p:nvSpPr>
          <p:spPr bwMode="auto">
            <a:xfrm>
              <a:off x="5038460" y="5805183"/>
              <a:ext cx="35491" cy="121678"/>
            </a:xfrm>
            <a:custGeom>
              <a:avLst/>
              <a:gdLst>
                <a:gd name="T0" fmla="*/ 1 w 3"/>
                <a:gd name="T1" fmla="*/ 0 h 10"/>
                <a:gd name="T2" fmla="*/ 0 w 3"/>
                <a:gd name="T3" fmla="*/ 1 h 10"/>
                <a:gd name="T4" fmla="*/ 0 w 3"/>
                <a:gd name="T5" fmla="*/ 7 h 10"/>
                <a:gd name="T6" fmla="*/ 0 w 3"/>
                <a:gd name="T7" fmla="*/ 9 h 10"/>
                <a:gd name="T8" fmla="*/ 1 w 3"/>
                <a:gd name="T9" fmla="*/ 9 h 10"/>
                <a:gd name="T10" fmla="*/ 2 w 3"/>
                <a:gd name="T11" fmla="*/ 10 h 10"/>
                <a:gd name="T12" fmla="*/ 2 w 3"/>
                <a:gd name="T13" fmla="*/ 10 h 10"/>
                <a:gd name="T14" fmla="*/ 3 w 3"/>
                <a:gd name="T15" fmla="*/ 9 h 10"/>
                <a:gd name="T16" fmla="*/ 3 w 3"/>
                <a:gd name="T17" fmla="*/ 8 h 10"/>
                <a:gd name="T18" fmla="*/ 3 w 3"/>
                <a:gd name="T19" fmla="*/ 6 h 10"/>
                <a:gd name="T20" fmla="*/ 3 w 3"/>
                <a:gd name="T21" fmla="*/ 3 h 10"/>
                <a:gd name="T22" fmla="*/ 3 w 3"/>
                <a:gd name="T23" fmla="*/ 2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1" y="0"/>
                    <a:pt x="0" y="1"/>
                    <a:pt x="0" y="1"/>
                  </a:cubicBezTo>
                  <a:cubicBezTo>
                    <a:pt x="0" y="3"/>
                    <a:pt x="0" y="5"/>
                    <a:pt x="0" y="7"/>
                  </a:cubicBezTo>
                  <a:cubicBezTo>
                    <a:pt x="0" y="7"/>
                    <a:pt x="0" y="8"/>
                    <a:pt x="0" y="9"/>
                  </a:cubicBezTo>
                  <a:cubicBezTo>
                    <a:pt x="0" y="9"/>
                    <a:pt x="1" y="9"/>
                    <a:pt x="1" y="9"/>
                  </a:cubicBezTo>
                  <a:cubicBezTo>
                    <a:pt x="1" y="10"/>
                    <a:pt x="1" y="10"/>
                    <a:pt x="2" y="10"/>
                  </a:cubicBezTo>
                  <a:cubicBezTo>
                    <a:pt x="2" y="10"/>
                    <a:pt x="2" y="10"/>
                    <a:pt x="2" y="10"/>
                  </a:cubicBezTo>
                  <a:cubicBezTo>
                    <a:pt x="3" y="10"/>
                    <a:pt x="3" y="9"/>
                    <a:pt x="3" y="9"/>
                  </a:cubicBezTo>
                  <a:cubicBezTo>
                    <a:pt x="3" y="9"/>
                    <a:pt x="3" y="9"/>
                    <a:pt x="3" y="8"/>
                  </a:cubicBezTo>
                  <a:cubicBezTo>
                    <a:pt x="3" y="8"/>
                    <a:pt x="3" y="7"/>
                    <a:pt x="3" y="6"/>
                  </a:cubicBezTo>
                  <a:cubicBezTo>
                    <a:pt x="3" y="5"/>
                    <a:pt x="3" y="4"/>
                    <a:pt x="3" y="3"/>
                  </a:cubicBezTo>
                  <a:cubicBezTo>
                    <a:pt x="3" y="3"/>
                    <a:pt x="3" y="2"/>
                    <a:pt x="3" y="2"/>
                  </a:cubicBezTo>
                  <a:cubicBezTo>
                    <a:pt x="3" y="1"/>
                    <a:pt x="3" y="1"/>
                    <a:pt x="2" y="0"/>
                  </a:cubicBezTo>
                  <a:cubicBezTo>
                    <a:pt x="2" y="0"/>
                    <a:pt x="2" y="0"/>
                    <a:pt x="2" y="0"/>
                  </a:cubicBezTo>
                  <a:cubicBezTo>
                    <a:pt x="2" y="0"/>
                    <a:pt x="2"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58"/>
            <p:cNvSpPr>
              <a:spLocks noEditPoints="1"/>
            </p:cNvSpPr>
            <p:nvPr/>
          </p:nvSpPr>
          <p:spPr bwMode="auto">
            <a:xfrm>
              <a:off x="5484612" y="5688574"/>
              <a:ext cx="730067" cy="91258"/>
            </a:xfrm>
            <a:custGeom>
              <a:avLst/>
              <a:gdLst>
                <a:gd name="T0" fmla="*/ 3 w 61"/>
                <a:gd name="T1" fmla="*/ 5 h 8"/>
                <a:gd name="T2" fmla="*/ 3 w 61"/>
                <a:gd name="T3" fmla="*/ 5 h 8"/>
                <a:gd name="T4" fmla="*/ 3 w 61"/>
                <a:gd name="T5" fmla="*/ 4 h 8"/>
                <a:gd name="T6" fmla="*/ 35 w 61"/>
                <a:gd name="T7" fmla="*/ 3 h 8"/>
                <a:gd name="T8" fmla="*/ 59 w 61"/>
                <a:gd name="T9" fmla="*/ 3 h 8"/>
                <a:gd name="T10" fmla="*/ 59 w 61"/>
                <a:gd name="T11" fmla="*/ 6 h 8"/>
                <a:gd name="T12" fmla="*/ 29 w 61"/>
                <a:gd name="T13" fmla="*/ 5 h 8"/>
                <a:gd name="T14" fmla="*/ 3 w 61"/>
                <a:gd name="T15" fmla="*/ 5 h 8"/>
                <a:gd name="T16" fmla="*/ 36 w 61"/>
                <a:gd name="T17" fmla="*/ 0 h 8"/>
                <a:gd name="T18" fmla="*/ 2 w 61"/>
                <a:gd name="T19" fmla="*/ 1 h 8"/>
                <a:gd name="T20" fmla="*/ 1 w 61"/>
                <a:gd name="T21" fmla="*/ 2 h 8"/>
                <a:gd name="T22" fmla="*/ 0 w 61"/>
                <a:gd name="T23" fmla="*/ 3 h 8"/>
                <a:gd name="T24" fmla="*/ 1 w 61"/>
                <a:gd name="T25" fmla="*/ 5 h 8"/>
                <a:gd name="T26" fmla="*/ 1 w 61"/>
                <a:gd name="T27" fmla="*/ 7 h 8"/>
                <a:gd name="T28" fmla="*/ 2 w 61"/>
                <a:gd name="T29" fmla="*/ 8 h 8"/>
                <a:gd name="T30" fmla="*/ 29 w 61"/>
                <a:gd name="T31" fmla="*/ 8 h 8"/>
                <a:gd name="T32" fmla="*/ 60 w 61"/>
                <a:gd name="T33" fmla="*/ 8 h 8"/>
                <a:gd name="T34" fmla="*/ 61 w 61"/>
                <a:gd name="T35" fmla="*/ 8 h 8"/>
                <a:gd name="T36" fmla="*/ 61 w 61"/>
                <a:gd name="T37" fmla="*/ 7 h 8"/>
                <a:gd name="T38" fmla="*/ 61 w 61"/>
                <a:gd name="T39" fmla="*/ 2 h 8"/>
                <a:gd name="T40" fmla="*/ 60 w 61"/>
                <a:gd name="T41" fmla="*/ 1 h 8"/>
                <a:gd name="T42" fmla="*/ 36 w 61"/>
                <a:gd name="T4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8">
                  <a:moveTo>
                    <a:pt x="3" y="5"/>
                  </a:moveTo>
                  <a:cubicBezTo>
                    <a:pt x="3" y="5"/>
                    <a:pt x="3" y="5"/>
                    <a:pt x="3" y="5"/>
                  </a:cubicBezTo>
                  <a:cubicBezTo>
                    <a:pt x="3" y="4"/>
                    <a:pt x="3" y="4"/>
                    <a:pt x="3" y="4"/>
                  </a:cubicBezTo>
                  <a:cubicBezTo>
                    <a:pt x="15" y="3"/>
                    <a:pt x="25" y="3"/>
                    <a:pt x="35" y="3"/>
                  </a:cubicBezTo>
                  <a:cubicBezTo>
                    <a:pt x="43" y="3"/>
                    <a:pt x="51" y="3"/>
                    <a:pt x="59" y="3"/>
                  </a:cubicBezTo>
                  <a:cubicBezTo>
                    <a:pt x="59" y="6"/>
                    <a:pt x="59" y="6"/>
                    <a:pt x="59" y="6"/>
                  </a:cubicBezTo>
                  <a:cubicBezTo>
                    <a:pt x="49" y="5"/>
                    <a:pt x="39" y="5"/>
                    <a:pt x="29" y="5"/>
                  </a:cubicBezTo>
                  <a:cubicBezTo>
                    <a:pt x="20" y="5"/>
                    <a:pt x="12" y="5"/>
                    <a:pt x="3" y="5"/>
                  </a:cubicBezTo>
                  <a:moveTo>
                    <a:pt x="36" y="0"/>
                  </a:moveTo>
                  <a:cubicBezTo>
                    <a:pt x="25" y="0"/>
                    <a:pt x="14" y="1"/>
                    <a:pt x="2" y="1"/>
                  </a:cubicBezTo>
                  <a:cubicBezTo>
                    <a:pt x="1" y="1"/>
                    <a:pt x="1" y="1"/>
                    <a:pt x="1" y="2"/>
                  </a:cubicBezTo>
                  <a:cubicBezTo>
                    <a:pt x="0" y="2"/>
                    <a:pt x="0" y="2"/>
                    <a:pt x="0" y="3"/>
                  </a:cubicBezTo>
                  <a:cubicBezTo>
                    <a:pt x="1" y="3"/>
                    <a:pt x="1" y="4"/>
                    <a:pt x="1" y="5"/>
                  </a:cubicBezTo>
                  <a:cubicBezTo>
                    <a:pt x="1" y="6"/>
                    <a:pt x="1" y="7"/>
                    <a:pt x="1" y="7"/>
                  </a:cubicBezTo>
                  <a:cubicBezTo>
                    <a:pt x="1" y="8"/>
                    <a:pt x="2" y="8"/>
                    <a:pt x="2" y="8"/>
                  </a:cubicBezTo>
                  <a:cubicBezTo>
                    <a:pt x="11" y="8"/>
                    <a:pt x="20" y="8"/>
                    <a:pt x="29" y="8"/>
                  </a:cubicBezTo>
                  <a:cubicBezTo>
                    <a:pt x="39" y="8"/>
                    <a:pt x="50" y="8"/>
                    <a:pt x="60" y="8"/>
                  </a:cubicBezTo>
                  <a:cubicBezTo>
                    <a:pt x="61" y="8"/>
                    <a:pt x="61" y="8"/>
                    <a:pt x="61" y="8"/>
                  </a:cubicBezTo>
                  <a:cubicBezTo>
                    <a:pt x="61" y="7"/>
                    <a:pt x="61" y="7"/>
                    <a:pt x="61" y="7"/>
                  </a:cubicBezTo>
                  <a:cubicBezTo>
                    <a:pt x="61" y="2"/>
                    <a:pt x="61" y="2"/>
                    <a:pt x="61" y="2"/>
                  </a:cubicBezTo>
                  <a:cubicBezTo>
                    <a:pt x="61" y="1"/>
                    <a:pt x="61" y="1"/>
                    <a:pt x="60" y="1"/>
                  </a:cubicBezTo>
                  <a:cubicBezTo>
                    <a:pt x="52" y="0"/>
                    <a:pt x="44" y="0"/>
                    <a:pt x="3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59"/>
            <p:cNvSpPr>
              <a:spLocks noEditPoints="1"/>
            </p:cNvSpPr>
            <p:nvPr/>
          </p:nvSpPr>
          <p:spPr bwMode="auto">
            <a:xfrm>
              <a:off x="5302095" y="5566896"/>
              <a:ext cx="253496" cy="81119"/>
            </a:xfrm>
            <a:custGeom>
              <a:avLst/>
              <a:gdLst>
                <a:gd name="T0" fmla="*/ 4 w 21"/>
                <a:gd name="T1" fmla="*/ 4 h 7"/>
                <a:gd name="T2" fmla="*/ 5 w 21"/>
                <a:gd name="T3" fmla="*/ 3 h 7"/>
                <a:gd name="T4" fmla="*/ 18 w 21"/>
                <a:gd name="T5" fmla="*/ 3 h 7"/>
                <a:gd name="T6" fmla="*/ 17 w 21"/>
                <a:gd name="T7" fmla="*/ 4 h 7"/>
                <a:gd name="T8" fmla="*/ 17 w 21"/>
                <a:gd name="T9" fmla="*/ 4 h 7"/>
                <a:gd name="T10" fmla="*/ 4 w 21"/>
                <a:gd name="T11" fmla="*/ 4 h 7"/>
                <a:gd name="T12" fmla="*/ 19 w 21"/>
                <a:gd name="T13" fmla="*/ 0 h 7"/>
                <a:gd name="T14" fmla="*/ 4 w 21"/>
                <a:gd name="T15" fmla="*/ 0 h 7"/>
                <a:gd name="T16" fmla="*/ 4 w 21"/>
                <a:gd name="T17" fmla="*/ 1 h 7"/>
                <a:gd name="T18" fmla="*/ 3 w 21"/>
                <a:gd name="T19" fmla="*/ 2 h 7"/>
                <a:gd name="T20" fmla="*/ 2 w 21"/>
                <a:gd name="T21" fmla="*/ 3 h 7"/>
                <a:gd name="T22" fmla="*/ 0 w 21"/>
                <a:gd name="T23" fmla="*/ 6 h 7"/>
                <a:gd name="T24" fmla="*/ 1 w 21"/>
                <a:gd name="T25" fmla="*/ 7 h 7"/>
                <a:gd name="T26" fmla="*/ 18 w 21"/>
                <a:gd name="T27" fmla="*/ 7 h 7"/>
                <a:gd name="T28" fmla="*/ 19 w 21"/>
                <a:gd name="T29" fmla="*/ 6 h 7"/>
                <a:gd name="T30" fmla="*/ 19 w 21"/>
                <a:gd name="T31" fmla="*/ 5 h 7"/>
                <a:gd name="T32" fmla="*/ 21 w 21"/>
                <a:gd name="T33" fmla="*/ 2 h 7"/>
                <a:gd name="T34" fmla="*/ 21 w 21"/>
                <a:gd name="T35" fmla="*/ 0 h 7"/>
                <a:gd name="T36" fmla="*/ 19 w 21"/>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7">
                  <a:moveTo>
                    <a:pt x="4" y="4"/>
                  </a:moveTo>
                  <a:cubicBezTo>
                    <a:pt x="5" y="4"/>
                    <a:pt x="5" y="3"/>
                    <a:pt x="5" y="3"/>
                  </a:cubicBezTo>
                  <a:cubicBezTo>
                    <a:pt x="10" y="3"/>
                    <a:pt x="14" y="3"/>
                    <a:pt x="18" y="3"/>
                  </a:cubicBezTo>
                  <a:cubicBezTo>
                    <a:pt x="17" y="3"/>
                    <a:pt x="17" y="3"/>
                    <a:pt x="17" y="4"/>
                  </a:cubicBezTo>
                  <a:cubicBezTo>
                    <a:pt x="17" y="4"/>
                    <a:pt x="17" y="4"/>
                    <a:pt x="17" y="4"/>
                  </a:cubicBezTo>
                  <a:cubicBezTo>
                    <a:pt x="13" y="4"/>
                    <a:pt x="8" y="4"/>
                    <a:pt x="4" y="4"/>
                  </a:cubicBezTo>
                  <a:moveTo>
                    <a:pt x="19" y="0"/>
                  </a:moveTo>
                  <a:cubicBezTo>
                    <a:pt x="15" y="0"/>
                    <a:pt x="10" y="0"/>
                    <a:pt x="4" y="0"/>
                  </a:cubicBezTo>
                  <a:cubicBezTo>
                    <a:pt x="4" y="0"/>
                    <a:pt x="4" y="1"/>
                    <a:pt x="4" y="1"/>
                  </a:cubicBezTo>
                  <a:cubicBezTo>
                    <a:pt x="3" y="2"/>
                    <a:pt x="3" y="2"/>
                    <a:pt x="3" y="2"/>
                  </a:cubicBezTo>
                  <a:cubicBezTo>
                    <a:pt x="3" y="2"/>
                    <a:pt x="2" y="2"/>
                    <a:pt x="2" y="3"/>
                  </a:cubicBezTo>
                  <a:cubicBezTo>
                    <a:pt x="1" y="4"/>
                    <a:pt x="0" y="5"/>
                    <a:pt x="0" y="6"/>
                  </a:cubicBezTo>
                  <a:cubicBezTo>
                    <a:pt x="0" y="7"/>
                    <a:pt x="0" y="7"/>
                    <a:pt x="1" y="7"/>
                  </a:cubicBezTo>
                  <a:cubicBezTo>
                    <a:pt x="7" y="7"/>
                    <a:pt x="12" y="7"/>
                    <a:pt x="18" y="7"/>
                  </a:cubicBezTo>
                  <a:cubicBezTo>
                    <a:pt x="18" y="7"/>
                    <a:pt x="19" y="6"/>
                    <a:pt x="19" y="6"/>
                  </a:cubicBezTo>
                  <a:cubicBezTo>
                    <a:pt x="19" y="5"/>
                    <a:pt x="19" y="5"/>
                    <a:pt x="19" y="5"/>
                  </a:cubicBezTo>
                  <a:cubicBezTo>
                    <a:pt x="20" y="4"/>
                    <a:pt x="20" y="3"/>
                    <a:pt x="21" y="2"/>
                  </a:cubicBezTo>
                  <a:cubicBezTo>
                    <a:pt x="21" y="1"/>
                    <a:pt x="21" y="1"/>
                    <a:pt x="21" y="0"/>
                  </a:cubicBezTo>
                  <a:cubicBezTo>
                    <a:pt x="20" y="0"/>
                    <a:pt x="20" y="0"/>
                    <a:pt x="19"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60"/>
            <p:cNvSpPr>
              <a:spLocks noEditPoints="1"/>
            </p:cNvSpPr>
            <p:nvPr/>
          </p:nvSpPr>
          <p:spPr bwMode="auto">
            <a:xfrm>
              <a:off x="5205766" y="5698713"/>
              <a:ext cx="263635" cy="81119"/>
            </a:xfrm>
            <a:custGeom>
              <a:avLst/>
              <a:gdLst>
                <a:gd name="T0" fmla="*/ 5 w 22"/>
                <a:gd name="T1" fmla="*/ 4 h 7"/>
                <a:gd name="T2" fmla="*/ 6 w 22"/>
                <a:gd name="T3" fmla="*/ 3 h 7"/>
                <a:gd name="T4" fmla="*/ 18 w 22"/>
                <a:gd name="T5" fmla="*/ 2 h 7"/>
                <a:gd name="T6" fmla="*/ 18 w 22"/>
                <a:gd name="T7" fmla="*/ 4 h 7"/>
                <a:gd name="T8" fmla="*/ 17 w 22"/>
                <a:gd name="T9" fmla="*/ 4 h 7"/>
                <a:gd name="T10" fmla="*/ 5 w 22"/>
                <a:gd name="T11" fmla="*/ 4 h 7"/>
                <a:gd name="T12" fmla="*/ 20 w 22"/>
                <a:gd name="T13" fmla="*/ 0 h 7"/>
                <a:gd name="T14" fmla="*/ 5 w 22"/>
                <a:gd name="T15" fmla="*/ 0 h 7"/>
                <a:gd name="T16" fmla="*/ 4 w 22"/>
                <a:gd name="T17" fmla="*/ 1 h 7"/>
                <a:gd name="T18" fmla="*/ 4 w 22"/>
                <a:gd name="T19" fmla="*/ 1 h 7"/>
                <a:gd name="T20" fmla="*/ 3 w 22"/>
                <a:gd name="T21" fmla="*/ 3 h 7"/>
                <a:gd name="T22" fmla="*/ 0 w 22"/>
                <a:gd name="T23" fmla="*/ 6 h 7"/>
                <a:gd name="T24" fmla="*/ 2 w 22"/>
                <a:gd name="T25" fmla="*/ 7 h 7"/>
                <a:gd name="T26" fmla="*/ 18 w 22"/>
                <a:gd name="T27" fmla="*/ 7 h 7"/>
                <a:gd name="T28" fmla="*/ 20 w 22"/>
                <a:gd name="T29" fmla="*/ 5 h 7"/>
                <a:gd name="T30" fmla="*/ 20 w 22"/>
                <a:gd name="T31" fmla="*/ 5 h 7"/>
                <a:gd name="T32" fmla="*/ 21 w 22"/>
                <a:gd name="T33" fmla="*/ 2 h 7"/>
                <a:gd name="T34" fmla="*/ 21 w 22"/>
                <a:gd name="T35" fmla="*/ 0 h 7"/>
                <a:gd name="T36" fmla="*/ 20 w 22"/>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7">
                  <a:moveTo>
                    <a:pt x="5" y="4"/>
                  </a:moveTo>
                  <a:cubicBezTo>
                    <a:pt x="5" y="4"/>
                    <a:pt x="6" y="3"/>
                    <a:pt x="6" y="3"/>
                  </a:cubicBezTo>
                  <a:cubicBezTo>
                    <a:pt x="10" y="3"/>
                    <a:pt x="14" y="3"/>
                    <a:pt x="18" y="2"/>
                  </a:cubicBezTo>
                  <a:cubicBezTo>
                    <a:pt x="18" y="3"/>
                    <a:pt x="18" y="3"/>
                    <a:pt x="18" y="4"/>
                  </a:cubicBezTo>
                  <a:cubicBezTo>
                    <a:pt x="17" y="4"/>
                    <a:pt x="17" y="4"/>
                    <a:pt x="17" y="4"/>
                  </a:cubicBezTo>
                  <a:cubicBezTo>
                    <a:pt x="13" y="4"/>
                    <a:pt x="9" y="4"/>
                    <a:pt x="5" y="4"/>
                  </a:cubicBezTo>
                  <a:moveTo>
                    <a:pt x="20" y="0"/>
                  </a:moveTo>
                  <a:cubicBezTo>
                    <a:pt x="15" y="0"/>
                    <a:pt x="10" y="0"/>
                    <a:pt x="5" y="0"/>
                  </a:cubicBezTo>
                  <a:cubicBezTo>
                    <a:pt x="5" y="0"/>
                    <a:pt x="4" y="1"/>
                    <a:pt x="4" y="1"/>
                  </a:cubicBezTo>
                  <a:cubicBezTo>
                    <a:pt x="4" y="1"/>
                    <a:pt x="4" y="1"/>
                    <a:pt x="4" y="1"/>
                  </a:cubicBezTo>
                  <a:cubicBezTo>
                    <a:pt x="4" y="2"/>
                    <a:pt x="3" y="2"/>
                    <a:pt x="3" y="3"/>
                  </a:cubicBezTo>
                  <a:cubicBezTo>
                    <a:pt x="1" y="4"/>
                    <a:pt x="0" y="5"/>
                    <a:pt x="0" y="6"/>
                  </a:cubicBezTo>
                  <a:cubicBezTo>
                    <a:pt x="1" y="6"/>
                    <a:pt x="1" y="7"/>
                    <a:pt x="2" y="7"/>
                  </a:cubicBezTo>
                  <a:cubicBezTo>
                    <a:pt x="7" y="7"/>
                    <a:pt x="13" y="7"/>
                    <a:pt x="18" y="7"/>
                  </a:cubicBezTo>
                  <a:cubicBezTo>
                    <a:pt x="19" y="7"/>
                    <a:pt x="20" y="6"/>
                    <a:pt x="20" y="5"/>
                  </a:cubicBezTo>
                  <a:cubicBezTo>
                    <a:pt x="20" y="5"/>
                    <a:pt x="20" y="5"/>
                    <a:pt x="20" y="5"/>
                  </a:cubicBezTo>
                  <a:cubicBezTo>
                    <a:pt x="20" y="4"/>
                    <a:pt x="21" y="3"/>
                    <a:pt x="21" y="2"/>
                  </a:cubicBezTo>
                  <a:cubicBezTo>
                    <a:pt x="22" y="1"/>
                    <a:pt x="21" y="1"/>
                    <a:pt x="21" y="0"/>
                  </a:cubicBezTo>
                  <a:cubicBezTo>
                    <a:pt x="21" y="0"/>
                    <a:pt x="21" y="0"/>
                    <a:pt x="20"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61"/>
            <p:cNvSpPr>
              <a:spLocks noEditPoints="1"/>
            </p:cNvSpPr>
            <p:nvPr/>
          </p:nvSpPr>
          <p:spPr bwMode="auto">
            <a:xfrm>
              <a:off x="5986532" y="5551688"/>
              <a:ext cx="182517" cy="86190"/>
            </a:xfrm>
            <a:custGeom>
              <a:avLst/>
              <a:gdLst>
                <a:gd name="T0" fmla="*/ 3 w 15"/>
                <a:gd name="T1" fmla="*/ 5 h 7"/>
                <a:gd name="T2" fmla="*/ 3 w 15"/>
                <a:gd name="T3" fmla="*/ 3 h 7"/>
                <a:gd name="T4" fmla="*/ 12 w 15"/>
                <a:gd name="T5" fmla="*/ 3 h 7"/>
                <a:gd name="T6" fmla="*/ 12 w 15"/>
                <a:gd name="T7" fmla="*/ 5 h 7"/>
                <a:gd name="T8" fmla="*/ 3 w 15"/>
                <a:gd name="T9" fmla="*/ 5 h 7"/>
                <a:gd name="T10" fmla="*/ 2 w 15"/>
                <a:gd name="T11" fmla="*/ 0 h 7"/>
                <a:gd name="T12" fmla="*/ 1 w 15"/>
                <a:gd name="T13" fmla="*/ 1 h 7"/>
                <a:gd name="T14" fmla="*/ 0 w 15"/>
                <a:gd name="T15" fmla="*/ 6 h 7"/>
                <a:gd name="T16" fmla="*/ 0 w 15"/>
                <a:gd name="T17" fmla="*/ 7 h 7"/>
                <a:gd name="T18" fmla="*/ 1 w 15"/>
                <a:gd name="T19" fmla="*/ 7 h 7"/>
                <a:gd name="T20" fmla="*/ 13 w 15"/>
                <a:gd name="T21" fmla="*/ 7 h 7"/>
                <a:gd name="T22" fmla="*/ 14 w 15"/>
                <a:gd name="T23" fmla="*/ 7 h 7"/>
                <a:gd name="T24" fmla="*/ 15 w 15"/>
                <a:gd name="T25" fmla="*/ 6 h 7"/>
                <a:gd name="T26" fmla="*/ 14 w 15"/>
                <a:gd name="T27" fmla="*/ 2 h 7"/>
                <a:gd name="T28" fmla="*/ 13 w 15"/>
                <a:gd name="T29" fmla="*/ 1 h 7"/>
                <a:gd name="T30" fmla="*/ 2 w 15"/>
                <a:gd name="T3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3" y="5"/>
                  </a:moveTo>
                  <a:cubicBezTo>
                    <a:pt x="3" y="3"/>
                    <a:pt x="3" y="3"/>
                    <a:pt x="3" y="3"/>
                  </a:cubicBezTo>
                  <a:cubicBezTo>
                    <a:pt x="6" y="3"/>
                    <a:pt x="9" y="3"/>
                    <a:pt x="12" y="3"/>
                  </a:cubicBezTo>
                  <a:cubicBezTo>
                    <a:pt x="12" y="4"/>
                    <a:pt x="12" y="4"/>
                    <a:pt x="12" y="5"/>
                  </a:cubicBezTo>
                  <a:cubicBezTo>
                    <a:pt x="3" y="5"/>
                    <a:pt x="3" y="5"/>
                    <a:pt x="3" y="5"/>
                  </a:cubicBezTo>
                  <a:moveTo>
                    <a:pt x="2" y="0"/>
                  </a:moveTo>
                  <a:cubicBezTo>
                    <a:pt x="2" y="0"/>
                    <a:pt x="1" y="1"/>
                    <a:pt x="1" y="1"/>
                  </a:cubicBezTo>
                  <a:cubicBezTo>
                    <a:pt x="0" y="6"/>
                    <a:pt x="0" y="6"/>
                    <a:pt x="0" y="6"/>
                  </a:cubicBezTo>
                  <a:cubicBezTo>
                    <a:pt x="0" y="6"/>
                    <a:pt x="0" y="6"/>
                    <a:pt x="0" y="7"/>
                  </a:cubicBezTo>
                  <a:cubicBezTo>
                    <a:pt x="0" y="7"/>
                    <a:pt x="1" y="7"/>
                    <a:pt x="1" y="7"/>
                  </a:cubicBezTo>
                  <a:cubicBezTo>
                    <a:pt x="13" y="7"/>
                    <a:pt x="13" y="7"/>
                    <a:pt x="13" y="7"/>
                  </a:cubicBezTo>
                  <a:cubicBezTo>
                    <a:pt x="14" y="7"/>
                    <a:pt x="14" y="7"/>
                    <a:pt x="14" y="7"/>
                  </a:cubicBezTo>
                  <a:cubicBezTo>
                    <a:pt x="15" y="6"/>
                    <a:pt x="15" y="6"/>
                    <a:pt x="15" y="6"/>
                  </a:cubicBezTo>
                  <a:cubicBezTo>
                    <a:pt x="14" y="4"/>
                    <a:pt x="14" y="3"/>
                    <a:pt x="14" y="2"/>
                  </a:cubicBezTo>
                  <a:cubicBezTo>
                    <a:pt x="14" y="1"/>
                    <a:pt x="14" y="1"/>
                    <a:pt x="13" y="1"/>
                  </a:cubicBezTo>
                  <a:cubicBezTo>
                    <a:pt x="9" y="0"/>
                    <a:pt x="6"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62"/>
            <p:cNvSpPr>
              <a:spLocks noEditPoints="1"/>
            </p:cNvSpPr>
            <p:nvPr/>
          </p:nvSpPr>
          <p:spPr bwMode="auto">
            <a:xfrm>
              <a:off x="6397196" y="5566896"/>
              <a:ext cx="238287" cy="70979"/>
            </a:xfrm>
            <a:custGeom>
              <a:avLst/>
              <a:gdLst>
                <a:gd name="T0" fmla="*/ 4 w 20"/>
                <a:gd name="T1" fmla="*/ 3 h 6"/>
                <a:gd name="T2" fmla="*/ 3 w 20"/>
                <a:gd name="T3" fmla="*/ 2 h 6"/>
                <a:gd name="T4" fmla="*/ 15 w 20"/>
                <a:gd name="T5" fmla="*/ 2 h 6"/>
                <a:gd name="T6" fmla="*/ 16 w 20"/>
                <a:gd name="T7" fmla="*/ 3 h 6"/>
                <a:gd name="T8" fmla="*/ 17 w 20"/>
                <a:gd name="T9" fmla="*/ 3 h 6"/>
                <a:gd name="T10" fmla="*/ 4 w 20"/>
                <a:gd name="T11" fmla="*/ 3 h 6"/>
                <a:gd name="T12" fmla="*/ 1 w 20"/>
                <a:gd name="T13" fmla="*/ 0 h 6"/>
                <a:gd name="T14" fmla="*/ 0 w 20"/>
                <a:gd name="T15" fmla="*/ 0 h 6"/>
                <a:gd name="T16" fmla="*/ 0 w 20"/>
                <a:gd name="T17" fmla="*/ 2 h 6"/>
                <a:gd name="T18" fmla="*/ 2 w 20"/>
                <a:gd name="T19" fmla="*/ 5 h 6"/>
                <a:gd name="T20" fmla="*/ 3 w 20"/>
                <a:gd name="T21" fmla="*/ 6 h 6"/>
                <a:gd name="T22" fmla="*/ 19 w 20"/>
                <a:gd name="T23" fmla="*/ 6 h 6"/>
                <a:gd name="T24" fmla="*/ 20 w 20"/>
                <a:gd name="T25" fmla="*/ 5 h 6"/>
                <a:gd name="T26" fmla="*/ 20 w 20"/>
                <a:gd name="T27" fmla="*/ 4 h 6"/>
                <a:gd name="T28" fmla="*/ 19 w 20"/>
                <a:gd name="T29" fmla="*/ 2 h 6"/>
                <a:gd name="T30" fmla="*/ 15 w 20"/>
                <a:gd name="T31" fmla="*/ 0 h 6"/>
                <a:gd name="T32" fmla="*/ 1 w 2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
                  <a:moveTo>
                    <a:pt x="4" y="3"/>
                  </a:moveTo>
                  <a:cubicBezTo>
                    <a:pt x="3" y="2"/>
                    <a:pt x="3" y="2"/>
                    <a:pt x="3" y="2"/>
                  </a:cubicBezTo>
                  <a:cubicBezTo>
                    <a:pt x="7" y="2"/>
                    <a:pt x="11" y="2"/>
                    <a:pt x="15" y="2"/>
                  </a:cubicBezTo>
                  <a:cubicBezTo>
                    <a:pt x="16" y="2"/>
                    <a:pt x="16" y="3"/>
                    <a:pt x="16" y="3"/>
                  </a:cubicBezTo>
                  <a:cubicBezTo>
                    <a:pt x="17" y="3"/>
                    <a:pt x="17" y="3"/>
                    <a:pt x="17" y="3"/>
                  </a:cubicBezTo>
                  <a:cubicBezTo>
                    <a:pt x="12" y="3"/>
                    <a:pt x="8" y="3"/>
                    <a:pt x="4" y="3"/>
                  </a:cubicBezTo>
                  <a:moveTo>
                    <a:pt x="1" y="0"/>
                  </a:moveTo>
                  <a:cubicBezTo>
                    <a:pt x="1" y="0"/>
                    <a:pt x="0" y="0"/>
                    <a:pt x="0" y="0"/>
                  </a:cubicBezTo>
                  <a:cubicBezTo>
                    <a:pt x="0" y="1"/>
                    <a:pt x="0" y="1"/>
                    <a:pt x="0" y="2"/>
                  </a:cubicBezTo>
                  <a:cubicBezTo>
                    <a:pt x="2" y="5"/>
                    <a:pt x="2" y="5"/>
                    <a:pt x="2" y="5"/>
                  </a:cubicBezTo>
                  <a:cubicBezTo>
                    <a:pt x="2" y="6"/>
                    <a:pt x="3" y="6"/>
                    <a:pt x="3" y="6"/>
                  </a:cubicBezTo>
                  <a:cubicBezTo>
                    <a:pt x="8" y="6"/>
                    <a:pt x="13" y="6"/>
                    <a:pt x="19" y="6"/>
                  </a:cubicBezTo>
                  <a:cubicBezTo>
                    <a:pt x="19" y="6"/>
                    <a:pt x="19" y="5"/>
                    <a:pt x="20" y="5"/>
                  </a:cubicBezTo>
                  <a:cubicBezTo>
                    <a:pt x="20" y="5"/>
                    <a:pt x="20" y="4"/>
                    <a:pt x="20" y="4"/>
                  </a:cubicBezTo>
                  <a:cubicBezTo>
                    <a:pt x="19" y="3"/>
                    <a:pt x="19" y="3"/>
                    <a:pt x="19" y="2"/>
                  </a:cubicBezTo>
                  <a:cubicBezTo>
                    <a:pt x="19" y="0"/>
                    <a:pt x="18" y="0"/>
                    <a:pt x="15" y="0"/>
                  </a:cubicBezTo>
                  <a:cubicBezTo>
                    <a:pt x="10" y="0"/>
                    <a:pt x="6"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63"/>
            <p:cNvSpPr>
              <a:spLocks noEditPoints="1"/>
            </p:cNvSpPr>
            <p:nvPr/>
          </p:nvSpPr>
          <p:spPr bwMode="auto">
            <a:xfrm>
              <a:off x="6442824" y="5698713"/>
              <a:ext cx="243356" cy="70979"/>
            </a:xfrm>
            <a:custGeom>
              <a:avLst/>
              <a:gdLst>
                <a:gd name="T0" fmla="*/ 4 w 20"/>
                <a:gd name="T1" fmla="*/ 4 h 6"/>
                <a:gd name="T2" fmla="*/ 3 w 20"/>
                <a:gd name="T3" fmla="*/ 3 h 6"/>
                <a:gd name="T4" fmla="*/ 15 w 20"/>
                <a:gd name="T5" fmla="*/ 3 h 6"/>
                <a:gd name="T6" fmla="*/ 16 w 20"/>
                <a:gd name="T7" fmla="*/ 3 h 6"/>
                <a:gd name="T8" fmla="*/ 17 w 20"/>
                <a:gd name="T9" fmla="*/ 3 h 6"/>
                <a:gd name="T10" fmla="*/ 4 w 20"/>
                <a:gd name="T11" fmla="*/ 4 h 6"/>
                <a:gd name="T12" fmla="*/ 1 w 20"/>
                <a:gd name="T13" fmla="*/ 0 h 6"/>
                <a:gd name="T14" fmla="*/ 0 w 20"/>
                <a:gd name="T15" fmla="*/ 1 h 6"/>
                <a:gd name="T16" fmla="*/ 0 w 20"/>
                <a:gd name="T17" fmla="*/ 2 h 6"/>
                <a:gd name="T18" fmla="*/ 2 w 20"/>
                <a:gd name="T19" fmla="*/ 5 h 6"/>
                <a:gd name="T20" fmla="*/ 3 w 20"/>
                <a:gd name="T21" fmla="*/ 6 h 6"/>
                <a:gd name="T22" fmla="*/ 18 w 20"/>
                <a:gd name="T23" fmla="*/ 6 h 6"/>
                <a:gd name="T24" fmla="*/ 20 w 20"/>
                <a:gd name="T25" fmla="*/ 5 h 6"/>
                <a:gd name="T26" fmla="*/ 20 w 20"/>
                <a:gd name="T27" fmla="*/ 4 h 6"/>
                <a:gd name="T28" fmla="*/ 19 w 20"/>
                <a:gd name="T29" fmla="*/ 3 h 6"/>
                <a:gd name="T30" fmla="*/ 15 w 20"/>
                <a:gd name="T31" fmla="*/ 0 h 6"/>
                <a:gd name="T32" fmla="*/ 1 w 2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
                  <a:moveTo>
                    <a:pt x="4" y="4"/>
                  </a:moveTo>
                  <a:cubicBezTo>
                    <a:pt x="3" y="3"/>
                    <a:pt x="3" y="3"/>
                    <a:pt x="3" y="3"/>
                  </a:cubicBezTo>
                  <a:cubicBezTo>
                    <a:pt x="7" y="3"/>
                    <a:pt x="11" y="3"/>
                    <a:pt x="15" y="3"/>
                  </a:cubicBezTo>
                  <a:cubicBezTo>
                    <a:pt x="16" y="3"/>
                    <a:pt x="16" y="3"/>
                    <a:pt x="16" y="3"/>
                  </a:cubicBezTo>
                  <a:cubicBezTo>
                    <a:pt x="17" y="3"/>
                    <a:pt x="17" y="3"/>
                    <a:pt x="17" y="3"/>
                  </a:cubicBezTo>
                  <a:cubicBezTo>
                    <a:pt x="12" y="3"/>
                    <a:pt x="8" y="4"/>
                    <a:pt x="4" y="4"/>
                  </a:cubicBezTo>
                  <a:moveTo>
                    <a:pt x="1" y="0"/>
                  </a:moveTo>
                  <a:cubicBezTo>
                    <a:pt x="1" y="0"/>
                    <a:pt x="0" y="0"/>
                    <a:pt x="0" y="1"/>
                  </a:cubicBezTo>
                  <a:cubicBezTo>
                    <a:pt x="0" y="1"/>
                    <a:pt x="0" y="1"/>
                    <a:pt x="0" y="2"/>
                  </a:cubicBezTo>
                  <a:cubicBezTo>
                    <a:pt x="2" y="5"/>
                    <a:pt x="2" y="5"/>
                    <a:pt x="2" y="5"/>
                  </a:cubicBezTo>
                  <a:cubicBezTo>
                    <a:pt x="2" y="6"/>
                    <a:pt x="2" y="6"/>
                    <a:pt x="3" y="6"/>
                  </a:cubicBezTo>
                  <a:cubicBezTo>
                    <a:pt x="8" y="6"/>
                    <a:pt x="13" y="6"/>
                    <a:pt x="18" y="6"/>
                  </a:cubicBezTo>
                  <a:cubicBezTo>
                    <a:pt x="19" y="6"/>
                    <a:pt x="19" y="6"/>
                    <a:pt x="20" y="5"/>
                  </a:cubicBezTo>
                  <a:cubicBezTo>
                    <a:pt x="20" y="5"/>
                    <a:pt x="20" y="4"/>
                    <a:pt x="20" y="4"/>
                  </a:cubicBezTo>
                  <a:cubicBezTo>
                    <a:pt x="19" y="4"/>
                    <a:pt x="19" y="3"/>
                    <a:pt x="19" y="3"/>
                  </a:cubicBezTo>
                  <a:cubicBezTo>
                    <a:pt x="18" y="1"/>
                    <a:pt x="18" y="0"/>
                    <a:pt x="15" y="0"/>
                  </a:cubicBezTo>
                  <a:cubicBezTo>
                    <a:pt x="10" y="0"/>
                    <a:pt x="6"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64"/>
            <p:cNvSpPr>
              <a:spLocks noEditPoints="1"/>
            </p:cNvSpPr>
            <p:nvPr/>
          </p:nvSpPr>
          <p:spPr bwMode="auto">
            <a:xfrm>
              <a:off x="6179189" y="5566896"/>
              <a:ext cx="202796" cy="70979"/>
            </a:xfrm>
            <a:custGeom>
              <a:avLst/>
              <a:gdLst>
                <a:gd name="T0" fmla="*/ 3 w 17"/>
                <a:gd name="T1" fmla="*/ 4 h 6"/>
                <a:gd name="T2" fmla="*/ 3 w 17"/>
                <a:gd name="T3" fmla="*/ 2 h 6"/>
                <a:gd name="T4" fmla="*/ 13 w 17"/>
                <a:gd name="T5" fmla="*/ 2 h 6"/>
                <a:gd name="T6" fmla="*/ 13 w 17"/>
                <a:gd name="T7" fmla="*/ 3 h 6"/>
                <a:gd name="T8" fmla="*/ 13 w 17"/>
                <a:gd name="T9" fmla="*/ 3 h 6"/>
                <a:gd name="T10" fmla="*/ 13 w 17"/>
                <a:gd name="T11" fmla="*/ 3 h 6"/>
                <a:gd name="T12" fmla="*/ 3 w 17"/>
                <a:gd name="T13" fmla="*/ 4 h 6"/>
                <a:gd name="T14" fmla="*/ 2 w 17"/>
                <a:gd name="T15" fmla="*/ 0 h 6"/>
                <a:gd name="T16" fmla="*/ 1 w 17"/>
                <a:gd name="T17" fmla="*/ 0 h 6"/>
                <a:gd name="T18" fmla="*/ 1 w 17"/>
                <a:gd name="T19" fmla="*/ 1 h 6"/>
                <a:gd name="T20" fmla="*/ 1 w 17"/>
                <a:gd name="T21" fmla="*/ 5 h 6"/>
                <a:gd name="T22" fmla="*/ 2 w 17"/>
                <a:gd name="T23" fmla="*/ 6 h 6"/>
                <a:gd name="T24" fmla="*/ 16 w 17"/>
                <a:gd name="T25" fmla="*/ 6 h 6"/>
                <a:gd name="T26" fmla="*/ 17 w 17"/>
                <a:gd name="T27" fmla="*/ 5 h 6"/>
                <a:gd name="T28" fmla="*/ 17 w 17"/>
                <a:gd name="T29" fmla="*/ 4 h 6"/>
                <a:gd name="T30" fmla="*/ 16 w 17"/>
                <a:gd name="T31" fmla="*/ 2 h 6"/>
                <a:gd name="T32" fmla="*/ 15 w 17"/>
                <a:gd name="T33" fmla="*/ 1 h 6"/>
                <a:gd name="T34" fmla="*/ 15 w 17"/>
                <a:gd name="T35" fmla="*/ 1 h 6"/>
                <a:gd name="T36" fmla="*/ 14 w 17"/>
                <a:gd name="T37" fmla="*/ 0 h 6"/>
                <a:gd name="T38" fmla="*/ 2 w 17"/>
                <a:gd name="T39" fmla="*/ 0 h 6"/>
                <a:gd name="T40" fmla="*/ 2 w 17"/>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6">
                  <a:moveTo>
                    <a:pt x="3" y="4"/>
                  </a:moveTo>
                  <a:cubicBezTo>
                    <a:pt x="3" y="3"/>
                    <a:pt x="3" y="3"/>
                    <a:pt x="3" y="2"/>
                  </a:cubicBezTo>
                  <a:cubicBezTo>
                    <a:pt x="13" y="2"/>
                    <a:pt x="13" y="2"/>
                    <a:pt x="13" y="2"/>
                  </a:cubicBezTo>
                  <a:cubicBezTo>
                    <a:pt x="13" y="3"/>
                    <a:pt x="13" y="3"/>
                    <a:pt x="13" y="3"/>
                  </a:cubicBezTo>
                  <a:cubicBezTo>
                    <a:pt x="13" y="3"/>
                    <a:pt x="13" y="3"/>
                    <a:pt x="13" y="3"/>
                  </a:cubicBezTo>
                  <a:cubicBezTo>
                    <a:pt x="13" y="3"/>
                    <a:pt x="13" y="3"/>
                    <a:pt x="13" y="3"/>
                  </a:cubicBezTo>
                  <a:cubicBezTo>
                    <a:pt x="3" y="4"/>
                    <a:pt x="3" y="4"/>
                    <a:pt x="3" y="4"/>
                  </a:cubicBezTo>
                  <a:moveTo>
                    <a:pt x="2" y="0"/>
                  </a:moveTo>
                  <a:cubicBezTo>
                    <a:pt x="1" y="0"/>
                    <a:pt x="1" y="0"/>
                    <a:pt x="1" y="0"/>
                  </a:cubicBezTo>
                  <a:cubicBezTo>
                    <a:pt x="1" y="0"/>
                    <a:pt x="0" y="1"/>
                    <a:pt x="1" y="1"/>
                  </a:cubicBezTo>
                  <a:cubicBezTo>
                    <a:pt x="1" y="2"/>
                    <a:pt x="1" y="4"/>
                    <a:pt x="1" y="5"/>
                  </a:cubicBezTo>
                  <a:cubicBezTo>
                    <a:pt x="1" y="6"/>
                    <a:pt x="2" y="6"/>
                    <a:pt x="2" y="6"/>
                  </a:cubicBezTo>
                  <a:cubicBezTo>
                    <a:pt x="16" y="6"/>
                    <a:pt x="16" y="6"/>
                    <a:pt x="16" y="6"/>
                  </a:cubicBezTo>
                  <a:cubicBezTo>
                    <a:pt x="16" y="6"/>
                    <a:pt x="16" y="6"/>
                    <a:pt x="17" y="5"/>
                  </a:cubicBezTo>
                  <a:cubicBezTo>
                    <a:pt x="17" y="5"/>
                    <a:pt x="17" y="4"/>
                    <a:pt x="17" y="4"/>
                  </a:cubicBezTo>
                  <a:cubicBezTo>
                    <a:pt x="16" y="3"/>
                    <a:pt x="16" y="3"/>
                    <a:pt x="16" y="2"/>
                  </a:cubicBezTo>
                  <a:cubicBezTo>
                    <a:pt x="16" y="2"/>
                    <a:pt x="16" y="1"/>
                    <a:pt x="15" y="1"/>
                  </a:cubicBezTo>
                  <a:cubicBezTo>
                    <a:pt x="15" y="1"/>
                    <a:pt x="15" y="1"/>
                    <a:pt x="15" y="1"/>
                  </a:cubicBezTo>
                  <a:cubicBezTo>
                    <a:pt x="15" y="0"/>
                    <a:pt x="14" y="0"/>
                    <a:pt x="14" y="0"/>
                  </a:cubicBezTo>
                  <a:cubicBezTo>
                    <a:pt x="2" y="0"/>
                    <a:pt x="2"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65"/>
            <p:cNvSpPr>
              <a:spLocks noEditPoints="1"/>
            </p:cNvSpPr>
            <p:nvPr/>
          </p:nvSpPr>
          <p:spPr bwMode="auto">
            <a:xfrm>
              <a:off x="6240028" y="5698713"/>
              <a:ext cx="192657" cy="70979"/>
            </a:xfrm>
            <a:custGeom>
              <a:avLst/>
              <a:gdLst>
                <a:gd name="T0" fmla="*/ 3 w 16"/>
                <a:gd name="T1" fmla="*/ 4 h 6"/>
                <a:gd name="T2" fmla="*/ 2 w 16"/>
                <a:gd name="T3" fmla="*/ 2 h 6"/>
                <a:gd name="T4" fmla="*/ 12 w 16"/>
                <a:gd name="T5" fmla="*/ 2 h 6"/>
                <a:gd name="T6" fmla="*/ 12 w 16"/>
                <a:gd name="T7" fmla="*/ 3 h 6"/>
                <a:gd name="T8" fmla="*/ 12 w 16"/>
                <a:gd name="T9" fmla="*/ 3 h 6"/>
                <a:gd name="T10" fmla="*/ 13 w 16"/>
                <a:gd name="T11" fmla="*/ 3 h 6"/>
                <a:gd name="T12" fmla="*/ 3 w 16"/>
                <a:gd name="T13" fmla="*/ 4 h 6"/>
                <a:gd name="T14" fmla="*/ 1 w 16"/>
                <a:gd name="T15" fmla="*/ 0 h 6"/>
                <a:gd name="T16" fmla="*/ 0 w 16"/>
                <a:gd name="T17" fmla="*/ 0 h 6"/>
                <a:gd name="T18" fmla="*/ 0 w 16"/>
                <a:gd name="T19" fmla="*/ 1 h 6"/>
                <a:gd name="T20" fmla="*/ 0 w 16"/>
                <a:gd name="T21" fmla="*/ 5 h 6"/>
                <a:gd name="T22" fmla="*/ 2 w 16"/>
                <a:gd name="T23" fmla="*/ 6 h 6"/>
                <a:gd name="T24" fmla="*/ 15 w 16"/>
                <a:gd name="T25" fmla="*/ 6 h 6"/>
                <a:gd name="T26" fmla="*/ 16 w 16"/>
                <a:gd name="T27" fmla="*/ 5 h 6"/>
                <a:gd name="T28" fmla="*/ 16 w 16"/>
                <a:gd name="T29" fmla="*/ 4 h 6"/>
                <a:gd name="T30" fmla="*/ 15 w 16"/>
                <a:gd name="T31" fmla="*/ 2 h 6"/>
                <a:gd name="T32" fmla="*/ 14 w 16"/>
                <a:gd name="T33" fmla="*/ 1 h 6"/>
                <a:gd name="T34" fmla="*/ 14 w 16"/>
                <a:gd name="T35" fmla="*/ 1 h 6"/>
                <a:gd name="T36" fmla="*/ 13 w 16"/>
                <a:gd name="T37" fmla="*/ 0 h 6"/>
                <a:gd name="T38" fmla="*/ 1 w 16"/>
                <a:gd name="T39" fmla="*/ 0 h 6"/>
                <a:gd name="T40" fmla="*/ 1 w 16"/>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6">
                  <a:moveTo>
                    <a:pt x="3" y="4"/>
                  </a:moveTo>
                  <a:cubicBezTo>
                    <a:pt x="2" y="3"/>
                    <a:pt x="2" y="3"/>
                    <a:pt x="2" y="2"/>
                  </a:cubicBezTo>
                  <a:cubicBezTo>
                    <a:pt x="12" y="2"/>
                    <a:pt x="12" y="2"/>
                    <a:pt x="12" y="2"/>
                  </a:cubicBezTo>
                  <a:cubicBezTo>
                    <a:pt x="12" y="3"/>
                    <a:pt x="12" y="3"/>
                    <a:pt x="12" y="3"/>
                  </a:cubicBezTo>
                  <a:cubicBezTo>
                    <a:pt x="12" y="3"/>
                    <a:pt x="12" y="3"/>
                    <a:pt x="12" y="3"/>
                  </a:cubicBezTo>
                  <a:cubicBezTo>
                    <a:pt x="13" y="3"/>
                    <a:pt x="13" y="3"/>
                    <a:pt x="13" y="3"/>
                  </a:cubicBezTo>
                  <a:cubicBezTo>
                    <a:pt x="3" y="4"/>
                    <a:pt x="3" y="4"/>
                    <a:pt x="3" y="4"/>
                  </a:cubicBezTo>
                  <a:moveTo>
                    <a:pt x="1" y="0"/>
                  </a:moveTo>
                  <a:cubicBezTo>
                    <a:pt x="0" y="0"/>
                    <a:pt x="0" y="0"/>
                    <a:pt x="0" y="0"/>
                  </a:cubicBezTo>
                  <a:cubicBezTo>
                    <a:pt x="0" y="0"/>
                    <a:pt x="0" y="1"/>
                    <a:pt x="0" y="1"/>
                  </a:cubicBezTo>
                  <a:cubicBezTo>
                    <a:pt x="0" y="2"/>
                    <a:pt x="0" y="4"/>
                    <a:pt x="0" y="5"/>
                  </a:cubicBezTo>
                  <a:cubicBezTo>
                    <a:pt x="0" y="6"/>
                    <a:pt x="1" y="6"/>
                    <a:pt x="2" y="6"/>
                  </a:cubicBezTo>
                  <a:cubicBezTo>
                    <a:pt x="15" y="6"/>
                    <a:pt x="15" y="6"/>
                    <a:pt x="15" y="6"/>
                  </a:cubicBezTo>
                  <a:cubicBezTo>
                    <a:pt x="15" y="6"/>
                    <a:pt x="15" y="6"/>
                    <a:pt x="16" y="5"/>
                  </a:cubicBezTo>
                  <a:cubicBezTo>
                    <a:pt x="16" y="5"/>
                    <a:pt x="16" y="4"/>
                    <a:pt x="16" y="4"/>
                  </a:cubicBezTo>
                  <a:cubicBezTo>
                    <a:pt x="15" y="3"/>
                    <a:pt x="15" y="3"/>
                    <a:pt x="15" y="2"/>
                  </a:cubicBezTo>
                  <a:cubicBezTo>
                    <a:pt x="15" y="2"/>
                    <a:pt x="15" y="1"/>
                    <a:pt x="14" y="1"/>
                  </a:cubicBezTo>
                  <a:cubicBezTo>
                    <a:pt x="14" y="1"/>
                    <a:pt x="14" y="1"/>
                    <a:pt x="14" y="1"/>
                  </a:cubicBezTo>
                  <a:cubicBezTo>
                    <a:pt x="14" y="0"/>
                    <a:pt x="13" y="0"/>
                    <a:pt x="13" y="0"/>
                  </a:cubicBezTo>
                  <a:cubicBezTo>
                    <a:pt x="1" y="0"/>
                    <a:pt x="1" y="0"/>
                    <a:pt x="1" y="0"/>
                  </a:cubicBezTo>
                  <a:cubicBezTo>
                    <a:pt x="1" y="0"/>
                    <a:pt x="1"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6"/>
            <p:cNvSpPr>
              <a:spLocks noEditPoints="1"/>
            </p:cNvSpPr>
            <p:nvPr/>
          </p:nvSpPr>
          <p:spPr bwMode="auto">
            <a:xfrm>
              <a:off x="5773596" y="5551688"/>
              <a:ext cx="202796" cy="86190"/>
            </a:xfrm>
            <a:custGeom>
              <a:avLst/>
              <a:gdLst>
                <a:gd name="T0" fmla="*/ 4 w 17"/>
                <a:gd name="T1" fmla="*/ 5 h 7"/>
                <a:gd name="T2" fmla="*/ 5 w 17"/>
                <a:gd name="T3" fmla="*/ 3 h 7"/>
                <a:gd name="T4" fmla="*/ 14 w 17"/>
                <a:gd name="T5" fmla="*/ 3 h 7"/>
                <a:gd name="T6" fmla="*/ 13 w 17"/>
                <a:gd name="T7" fmla="*/ 5 h 7"/>
                <a:gd name="T8" fmla="*/ 4 w 17"/>
                <a:gd name="T9" fmla="*/ 5 h 7"/>
                <a:gd name="T10" fmla="*/ 15 w 17"/>
                <a:gd name="T11" fmla="*/ 0 h 7"/>
                <a:gd name="T12" fmla="*/ 3 w 17"/>
                <a:gd name="T13" fmla="*/ 0 h 7"/>
                <a:gd name="T14" fmla="*/ 2 w 17"/>
                <a:gd name="T15" fmla="*/ 2 h 7"/>
                <a:gd name="T16" fmla="*/ 1 w 17"/>
                <a:gd name="T17" fmla="*/ 5 h 7"/>
                <a:gd name="T18" fmla="*/ 1 w 17"/>
                <a:gd name="T19" fmla="*/ 7 h 7"/>
                <a:gd name="T20" fmla="*/ 2 w 17"/>
                <a:gd name="T21" fmla="*/ 7 h 7"/>
                <a:gd name="T22" fmla="*/ 14 w 17"/>
                <a:gd name="T23" fmla="*/ 7 h 7"/>
                <a:gd name="T24" fmla="*/ 15 w 17"/>
                <a:gd name="T25" fmla="*/ 7 h 7"/>
                <a:gd name="T26" fmla="*/ 16 w 17"/>
                <a:gd name="T27" fmla="*/ 6 h 7"/>
                <a:gd name="T28" fmla="*/ 16 w 17"/>
                <a:gd name="T29" fmla="*/ 5 h 7"/>
                <a:gd name="T30" fmla="*/ 16 w 17"/>
                <a:gd name="T31" fmla="*/ 2 h 7"/>
                <a:gd name="T32" fmla="*/ 16 w 17"/>
                <a:gd name="T33" fmla="*/ 1 h 7"/>
                <a:gd name="T34" fmla="*/ 15 w 17"/>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7">
                  <a:moveTo>
                    <a:pt x="4" y="5"/>
                  </a:moveTo>
                  <a:cubicBezTo>
                    <a:pt x="4" y="4"/>
                    <a:pt x="4" y="4"/>
                    <a:pt x="5" y="3"/>
                  </a:cubicBezTo>
                  <a:cubicBezTo>
                    <a:pt x="8" y="3"/>
                    <a:pt x="11" y="3"/>
                    <a:pt x="14" y="3"/>
                  </a:cubicBezTo>
                  <a:cubicBezTo>
                    <a:pt x="13" y="5"/>
                    <a:pt x="13" y="5"/>
                    <a:pt x="13" y="5"/>
                  </a:cubicBezTo>
                  <a:cubicBezTo>
                    <a:pt x="4" y="5"/>
                    <a:pt x="4" y="5"/>
                    <a:pt x="4" y="5"/>
                  </a:cubicBezTo>
                  <a:moveTo>
                    <a:pt x="15" y="0"/>
                  </a:moveTo>
                  <a:cubicBezTo>
                    <a:pt x="11" y="0"/>
                    <a:pt x="7" y="0"/>
                    <a:pt x="3" y="0"/>
                  </a:cubicBezTo>
                  <a:cubicBezTo>
                    <a:pt x="3" y="0"/>
                    <a:pt x="2" y="1"/>
                    <a:pt x="2" y="2"/>
                  </a:cubicBezTo>
                  <a:cubicBezTo>
                    <a:pt x="2" y="3"/>
                    <a:pt x="1" y="4"/>
                    <a:pt x="1" y="5"/>
                  </a:cubicBezTo>
                  <a:cubicBezTo>
                    <a:pt x="0" y="6"/>
                    <a:pt x="0" y="6"/>
                    <a:pt x="1" y="7"/>
                  </a:cubicBezTo>
                  <a:cubicBezTo>
                    <a:pt x="1" y="7"/>
                    <a:pt x="1" y="7"/>
                    <a:pt x="2" y="7"/>
                  </a:cubicBezTo>
                  <a:cubicBezTo>
                    <a:pt x="14" y="7"/>
                    <a:pt x="14" y="7"/>
                    <a:pt x="14" y="7"/>
                  </a:cubicBezTo>
                  <a:cubicBezTo>
                    <a:pt x="15" y="7"/>
                    <a:pt x="15" y="7"/>
                    <a:pt x="15" y="7"/>
                  </a:cubicBezTo>
                  <a:cubicBezTo>
                    <a:pt x="16" y="7"/>
                    <a:pt x="16" y="6"/>
                    <a:pt x="16" y="6"/>
                  </a:cubicBezTo>
                  <a:cubicBezTo>
                    <a:pt x="16" y="5"/>
                    <a:pt x="16" y="5"/>
                    <a:pt x="16" y="5"/>
                  </a:cubicBezTo>
                  <a:cubicBezTo>
                    <a:pt x="16" y="2"/>
                    <a:pt x="16" y="2"/>
                    <a:pt x="16" y="2"/>
                  </a:cubicBezTo>
                  <a:cubicBezTo>
                    <a:pt x="17" y="2"/>
                    <a:pt x="16" y="1"/>
                    <a:pt x="16" y="1"/>
                  </a:cubicBezTo>
                  <a:cubicBezTo>
                    <a:pt x="16" y="1"/>
                    <a:pt x="16" y="0"/>
                    <a:pt x="1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67"/>
            <p:cNvSpPr>
              <a:spLocks noEditPoints="1"/>
            </p:cNvSpPr>
            <p:nvPr/>
          </p:nvSpPr>
          <p:spPr bwMode="auto">
            <a:xfrm>
              <a:off x="5565731" y="5566896"/>
              <a:ext cx="207868" cy="81119"/>
            </a:xfrm>
            <a:custGeom>
              <a:avLst/>
              <a:gdLst>
                <a:gd name="T0" fmla="*/ 3 w 17"/>
                <a:gd name="T1" fmla="*/ 4 h 7"/>
                <a:gd name="T2" fmla="*/ 4 w 17"/>
                <a:gd name="T3" fmla="*/ 2 h 7"/>
                <a:gd name="T4" fmla="*/ 13 w 17"/>
                <a:gd name="T5" fmla="*/ 2 h 7"/>
                <a:gd name="T6" fmla="*/ 13 w 17"/>
                <a:gd name="T7" fmla="*/ 2 h 7"/>
                <a:gd name="T8" fmla="*/ 13 w 17"/>
                <a:gd name="T9" fmla="*/ 4 h 7"/>
                <a:gd name="T10" fmla="*/ 3 w 17"/>
                <a:gd name="T11" fmla="*/ 4 h 7"/>
                <a:gd name="T12" fmla="*/ 15 w 17"/>
                <a:gd name="T13" fmla="*/ 0 h 7"/>
                <a:gd name="T14" fmla="*/ 3 w 17"/>
                <a:gd name="T15" fmla="*/ 0 h 7"/>
                <a:gd name="T16" fmla="*/ 2 w 17"/>
                <a:gd name="T17" fmla="*/ 1 h 7"/>
                <a:gd name="T18" fmla="*/ 0 w 17"/>
                <a:gd name="T19" fmla="*/ 5 h 7"/>
                <a:gd name="T20" fmla="*/ 0 w 17"/>
                <a:gd name="T21" fmla="*/ 6 h 7"/>
                <a:gd name="T22" fmla="*/ 1 w 17"/>
                <a:gd name="T23" fmla="*/ 7 h 7"/>
                <a:gd name="T24" fmla="*/ 14 w 17"/>
                <a:gd name="T25" fmla="*/ 7 h 7"/>
                <a:gd name="T26" fmla="*/ 15 w 17"/>
                <a:gd name="T27" fmla="*/ 6 h 7"/>
                <a:gd name="T28" fmla="*/ 15 w 17"/>
                <a:gd name="T29" fmla="*/ 5 h 7"/>
                <a:gd name="T30" fmla="*/ 15 w 17"/>
                <a:gd name="T31" fmla="*/ 4 h 7"/>
                <a:gd name="T32" fmla="*/ 17 w 17"/>
                <a:gd name="T33" fmla="*/ 1 h 7"/>
                <a:gd name="T34" fmla="*/ 16 w 17"/>
                <a:gd name="T35" fmla="*/ 0 h 7"/>
                <a:gd name="T36" fmla="*/ 15 w 17"/>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
                  <a:moveTo>
                    <a:pt x="3" y="4"/>
                  </a:moveTo>
                  <a:cubicBezTo>
                    <a:pt x="3" y="3"/>
                    <a:pt x="4" y="3"/>
                    <a:pt x="4" y="2"/>
                  </a:cubicBezTo>
                  <a:cubicBezTo>
                    <a:pt x="7" y="2"/>
                    <a:pt x="10" y="2"/>
                    <a:pt x="13" y="2"/>
                  </a:cubicBezTo>
                  <a:cubicBezTo>
                    <a:pt x="13" y="2"/>
                    <a:pt x="13" y="2"/>
                    <a:pt x="13" y="2"/>
                  </a:cubicBezTo>
                  <a:cubicBezTo>
                    <a:pt x="13" y="3"/>
                    <a:pt x="13" y="3"/>
                    <a:pt x="13" y="4"/>
                  </a:cubicBezTo>
                  <a:cubicBezTo>
                    <a:pt x="3" y="4"/>
                    <a:pt x="3" y="4"/>
                    <a:pt x="3" y="4"/>
                  </a:cubicBezTo>
                  <a:moveTo>
                    <a:pt x="15" y="0"/>
                  </a:moveTo>
                  <a:cubicBezTo>
                    <a:pt x="11" y="0"/>
                    <a:pt x="7" y="0"/>
                    <a:pt x="3" y="0"/>
                  </a:cubicBezTo>
                  <a:cubicBezTo>
                    <a:pt x="2" y="0"/>
                    <a:pt x="2" y="0"/>
                    <a:pt x="2" y="1"/>
                  </a:cubicBezTo>
                  <a:cubicBezTo>
                    <a:pt x="1" y="2"/>
                    <a:pt x="1" y="3"/>
                    <a:pt x="0" y="5"/>
                  </a:cubicBezTo>
                  <a:cubicBezTo>
                    <a:pt x="0" y="5"/>
                    <a:pt x="0" y="6"/>
                    <a:pt x="0" y="6"/>
                  </a:cubicBezTo>
                  <a:cubicBezTo>
                    <a:pt x="0" y="6"/>
                    <a:pt x="1" y="7"/>
                    <a:pt x="1" y="7"/>
                  </a:cubicBezTo>
                  <a:cubicBezTo>
                    <a:pt x="14" y="7"/>
                    <a:pt x="14" y="7"/>
                    <a:pt x="14" y="7"/>
                  </a:cubicBezTo>
                  <a:cubicBezTo>
                    <a:pt x="15" y="7"/>
                    <a:pt x="15" y="6"/>
                    <a:pt x="15" y="6"/>
                  </a:cubicBezTo>
                  <a:cubicBezTo>
                    <a:pt x="15" y="6"/>
                    <a:pt x="15" y="5"/>
                    <a:pt x="15" y="5"/>
                  </a:cubicBezTo>
                  <a:cubicBezTo>
                    <a:pt x="15" y="4"/>
                    <a:pt x="15" y="4"/>
                    <a:pt x="15" y="4"/>
                  </a:cubicBezTo>
                  <a:cubicBezTo>
                    <a:pt x="16" y="3"/>
                    <a:pt x="16" y="2"/>
                    <a:pt x="17" y="1"/>
                  </a:cubicBezTo>
                  <a:cubicBezTo>
                    <a:pt x="17" y="1"/>
                    <a:pt x="17" y="0"/>
                    <a:pt x="16" y="0"/>
                  </a:cubicBezTo>
                  <a:cubicBezTo>
                    <a:pt x="16" y="0"/>
                    <a:pt x="16" y="0"/>
                    <a:pt x="1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68"/>
            <p:cNvSpPr>
              <a:spLocks/>
            </p:cNvSpPr>
            <p:nvPr/>
          </p:nvSpPr>
          <p:spPr bwMode="auto">
            <a:xfrm>
              <a:off x="5099299" y="5830531"/>
              <a:ext cx="50699" cy="70979"/>
            </a:xfrm>
            <a:custGeom>
              <a:avLst/>
              <a:gdLst>
                <a:gd name="T0" fmla="*/ 3 w 4"/>
                <a:gd name="T1" fmla="*/ 0 h 6"/>
                <a:gd name="T2" fmla="*/ 2 w 4"/>
                <a:gd name="T3" fmla="*/ 1 h 6"/>
                <a:gd name="T4" fmla="*/ 2 w 4"/>
                <a:gd name="T5" fmla="*/ 2 h 6"/>
                <a:gd name="T6" fmla="*/ 1 w 4"/>
                <a:gd name="T7" fmla="*/ 4 h 6"/>
                <a:gd name="T8" fmla="*/ 1 w 4"/>
                <a:gd name="T9" fmla="*/ 5 h 6"/>
                <a:gd name="T10" fmla="*/ 1 w 4"/>
                <a:gd name="T11" fmla="*/ 6 h 6"/>
                <a:gd name="T12" fmla="*/ 2 w 4"/>
                <a:gd name="T13" fmla="*/ 6 h 6"/>
                <a:gd name="T14" fmla="*/ 2 w 4"/>
                <a:gd name="T15" fmla="*/ 5 h 6"/>
                <a:gd name="T16" fmla="*/ 3 w 4"/>
                <a:gd name="T17" fmla="*/ 4 h 6"/>
                <a:gd name="T18" fmla="*/ 4 w 4"/>
                <a:gd name="T19" fmla="*/ 2 h 6"/>
                <a:gd name="T20" fmla="*/ 4 w 4"/>
                <a:gd name="T21" fmla="*/ 1 h 6"/>
                <a:gd name="T22" fmla="*/ 3 w 4"/>
                <a:gd name="T23" fmla="*/ 0 h 6"/>
                <a:gd name="T24" fmla="*/ 3 w 4"/>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3" y="0"/>
                  </a:moveTo>
                  <a:cubicBezTo>
                    <a:pt x="2" y="0"/>
                    <a:pt x="2" y="0"/>
                    <a:pt x="2" y="1"/>
                  </a:cubicBezTo>
                  <a:cubicBezTo>
                    <a:pt x="2" y="1"/>
                    <a:pt x="2" y="1"/>
                    <a:pt x="2" y="2"/>
                  </a:cubicBezTo>
                  <a:cubicBezTo>
                    <a:pt x="2" y="3"/>
                    <a:pt x="1" y="3"/>
                    <a:pt x="1" y="4"/>
                  </a:cubicBezTo>
                  <a:cubicBezTo>
                    <a:pt x="1" y="4"/>
                    <a:pt x="1" y="4"/>
                    <a:pt x="1" y="5"/>
                  </a:cubicBezTo>
                  <a:cubicBezTo>
                    <a:pt x="0" y="5"/>
                    <a:pt x="1" y="6"/>
                    <a:pt x="1" y="6"/>
                  </a:cubicBezTo>
                  <a:cubicBezTo>
                    <a:pt x="2" y="6"/>
                    <a:pt x="2" y="6"/>
                    <a:pt x="2" y="6"/>
                  </a:cubicBezTo>
                  <a:cubicBezTo>
                    <a:pt x="2" y="5"/>
                    <a:pt x="2" y="5"/>
                    <a:pt x="2" y="5"/>
                  </a:cubicBezTo>
                  <a:cubicBezTo>
                    <a:pt x="3" y="5"/>
                    <a:pt x="3" y="5"/>
                    <a:pt x="3" y="4"/>
                  </a:cubicBezTo>
                  <a:cubicBezTo>
                    <a:pt x="3" y="4"/>
                    <a:pt x="3" y="3"/>
                    <a:pt x="4" y="2"/>
                  </a:cubicBezTo>
                  <a:cubicBezTo>
                    <a:pt x="4" y="2"/>
                    <a:pt x="4" y="1"/>
                    <a:pt x="4" y="1"/>
                  </a:cubicBezTo>
                  <a:cubicBezTo>
                    <a:pt x="4" y="0"/>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69"/>
            <p:cNvSpPr>
              <a:spLocks/>
            </p:cNvSpPr>
            <p:nvPr/>
          </p:nvSpPr>
          <p:spPr bwMode="auto">
            <a:xfrm>
              <a:off x="5170278" y="5840671"/>
              <a:ext cx="50699" cy="60839"/>
            </a:xfrm>
            <a:custGeom>
              <a:avLst/>
              <a:gdLst>
                <a:gd name="T0" fmla="*/ 3 w 4"/>
                <a:gd name="T1" fmla="*/ 0 h 5"/>
                <a:gd name="T2" fmla="*/ 2 w 4"/>
                <a:gd name="T3" fmla="*/ 0 h 5"/>
                <a:gd name="T4" fmla="*/ 1 w 4"/>
                <a:gd name="T5" fmla="*/ 1 h 5"/>
                <a:gd name="T6" fmla="*/ 0 w 4"/>
                <a:gd name="T7" fmla="*/ 3 h 5"/>
                <a:gd name="T8" fmla="*/ 0 w 4"/>
                <a:gd name="T9" fmla="*/ 4 h 5"/>
                <a:gd name="T10" fmla="*/ 1 w 4"/>
                <a:gd name="T11" fmla="*/ 5 h 5"/>
                <a:gd name="T12" fmla="*/ 1 w 4"/>
                <a:gd name="T13" fmla="*/ 5 h 5"/>
                <a:gd name="T14" fmla="*/ 2 w 4"/>
                <a:gd name="T15" fmla="*/ 4 h 5"/>
                <a:gd name="T16" fmla="*/ 2 w 4"/>
                <a:gd name="T17" fmla="*/ 3 h 5"/>
                <a:gd name="T18" fmla="*/ 4 w 4"/>
                <a:gd name="T19" fmla="*/ 1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2" y="0"/>
                    <a:pt x="2" y="0"/>
                  </a:cubicBezTo>
                  <a:cubicBezTo>
                    <a:pt x="2" y="0"/>
                    <a:pt x="1" y="1"/>
                    <a:pt x="1" y="1"/>
                  </a:cubicBezTo>
                  <a:cubicBezTo>
                    <a:pt x="1" y="2"/>
                    <a:pt x="0" y="3"/>
                    <a:pt x="0" y="3"/>
                  </a:cubicBezTo>
                  <a:cubicBezTo>
                    <a:pt x="0" y="3"/>
                    <a:pt x="0" y="4"/>
                    <a:pt x="0" y="4"/>
                  </a:cubicBezTo>
                  <a:cubicBezTo>
                    <a:pt x="0" y="4"/>
                    <a:pt x="0" y="5"/>
                    <a:pt x="1" y="5"/>
                  </a:cubicBezTo>
                  <a:cubicBezTo>
                    <a:pt x="1" y="5"/>
                    <a:pt x="1" y="5"/>
                    <a:pt x="1" y="5"/>
                  </a:cubicBezTo>
                  <a:cubicBezTo>
                    <a:pt x="1" y="5"/>
                    <a:pt x="2" y="5"/>
                    <a:pt x="2" y="4"/>
                  </a:cubicBezTo>
                  <a:cubicBezTo>
                    <a:pt x="2" y="4"/>
                    <a:pt x="2" y="4"/>
                    <a:pt x="2" y="3"/>
                  </a:cubicBezTo>
                  <a:cubicBezTo>
                    <a:pt x="3" y="3"/>
                    <a:pt x="3" y="2"/>
                    <a:pt x="4" y="1"/>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70"/>
            <p:cNvSpPr>
              <a:spLocks/>
            </p:cNvSpPr>
            <p:nvPr/>
          </p:nvSpPr>
          <p:spPr bwMode="auto">
            <a:xfrm>
              <a:off x="5246325" y="5840671"/>
              <a:ext cx="45631" cy="60839"/>
            </a:xfrm>
            <a:custGeom>
              <a:avLst/>
              <a:gdLst>
                <a:gd name="T0" fmla="*/ 3 w 4"/>
                <a:gd name="T1" fmla="*/ 0 h 5"/>
                <a:gd name="T2" fmla="*/ 2 w 4"/>
                <a:gd name="T3" fmla="*/ 1 h 5"/>
                <a:gd name="T4" fmla="*/ 1 w 4"/>
                <a:gd name="T5" fmla="*/ 2 h 5"/>
                <a:gd name="T6" fmla="*/ 1 w 4"/>
                <a:gd name="T7" fmla="*/ 3 h 5"/>
                <a:gd name="T8" fmla="*/ 0 w 4"/>
                <a:gd name="T9" fmla="*/ 4 h 5"/>
                <a:gd name="T10" fmla="*/ 1 w 4"/>
                <a:gd name="T11" fmla="*/ 5 h 5"/>
                <a:gd name="T12" fmla="*/ 1 w 4"/>
                <a:gd name="T13" fmla="*/ 5 h 5"/>
                <a:gd name="T14" fmla="*/ 2 w 4"/>
                <a:gd name="T15" fmla="*/ 5 h 5"/>
                <a:gd name="T16" fmla="*/ 3 w 4"/>
                <a:gd name="T17" fmla="*/ 3 h 5"/>
                <a:gd name="T18" fmla="*/ 3 w 4"/>
                <a:gd name="T19" fmla="*/ 2 h 5"/>
                <a:gd name="T20" fmla="*/ 3 w 4"/>
                <a:gd name="T21" fmla="*/ 2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2" y="0"/>
                    <a:pt x="2" y="0"/>
                    <a:pt x="2" y="1"/>
                  </a:cubicBezTo>
                  <a:cubicBezTo>
                    <a:pt x="1" y="2"/>
                    <a:pt x="1" y="2"/>
                    <a:pt x="1" y="2"/>
                  </a:cubicBezTo>
                  <a:cubicBezTo>
                    <a:pt x="1" y="3"/>
                    <a:pt x="1" y="3"/>
                    <a:pt x="1" y="3"/>
                  </a:cubicBezTo>
                  <a:cubicBezTo>
                    <a:pt x="0" y="4"/>
                    <a:pt x="0" y="4"/>
                    <a:pt x="0" y="4"/>
                  </a:cubicBezTo>
                  <a:cubicBezTo>
                    <a:pt x="0" y="4"/>
                    <a:pt x="0" y="5"/>
                    <a:pt x="1" y="5"/>
                  </a:cubicBezTo>
                  <a:cubicBezTo>
                    <a:pt x="1" y="5"/>
                    <a:pt x="1" y="5"/>
                    <a:pt x="1" y="5"/>
                  </a:cubicBezTo>
                  <a:cubicBezTo>
                    <a:pt x="2" y="5"/>
                    <a:pt x="2" y="5"/>
                    <a:pt x="2" y="5"/>
                  </a:cubicBezTo>
                  <a:cubicBezTo>
                    <a:pt x="3" y="3"/>
                    <a:pt x="3" y="3"/>
                    <a:pt x="3" y="3"/>
                  </a:cubicBezTo>
                  <a:cubicBezTo>
                    <a:pt x="3" y="2"/>
                    <a:pt x="3" y="2"/>
                    <a:pt x="3" y="2"/>
                  </a:cubicBezTo>
                  <a:cubicBezTo>
                    <a:pt x="3" y="2"/>
                    <a:pt x="3" y="2"/>
                    <a:pt x="3" y="2"/>
                  </a:cubicBezTo>
                  <a:cubicBezTo>
                    <a:pt x="4" y="1"/>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71"/>
            <p:cNvSpPr>
              <a:spLocks/>
            </p:cNvSpPr>
            <p:nvPr/>
          </p:nvSpPr>
          <p:spPr bwMode="auto">
            <a:xfrm>
              <a:off x="5337583" y="5840671"/>
              <a:ext cx="40559" cy="60839"/>
            </a:xfrm>
            <a:custGeom>
              <a:avLst/>
              <a:gdLst>
                <a:gd name="T0" fmla="*/ 2 w 3"/>
                <a:gd name="T1" fmla="*/ 0 h 5"/>
                <a:gd name="T2" fmla="*/ 1 w 3"/>
                <a:gd name="T3" fmla="*/ 0 h 5"/>
                <a:gd name="T4" fmla="*/ 1 w 3"/>
                <a:gd name="T5" fmla="*/ 2 h 5"/>
                <a:gd name="T6" fmla="*/ 0 w 3"/>
                <a:gd name="T7" fmla="*/ 3 h 5"/>
                <a:gd name="T8" fmla="*/ 0 w 3"/>
                <a:gd name="T9" fmla="*/ 4 h 5"/>
                <a:gd name="T10" fmla="*/ 0 w 3"/>
                <a:gd name="T11" fmla="*/ 5 h 5"/>
                <a:gd name="T12" fmla="*/ 1 w 3"/>
                <a:gd name="T13" fmla="*/ 5 h 5"/>
                <a:gd name="T14" fmla="*/ 2 w 3"/>
                <a:gd name="T15" fmla="*/ 5 h 5"/>
                <a:gd name="T16" fmla="*/ 2 w 3"/>
                <a:gd name="T17" fmla="*/ 3 h 5"/>
                <a:gd name="T18" fmla="*/ 3 w 3"/>
                <a:gd name="T19" fmla="*/ 1 h 5"/>
                <a:gd name="T20" fmla="*/ 3 w 3"/>
                <a:gd name="T21" fmla="*/ 1 h 5"/>
                <a:gd name="T22" fmla="*/ 3 w 3"/>
                <a:gd name="T23" fmla="*/ 0 h 5"/>
                <a:gd name="T24" fmla="*/ 2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2" y="0"/>
                  </a:moveTo>
                  <a:cubicBezTo>
                    <a:pt x="2" y="0"/>
                    <a:pt x="1" y="0"/>
                    <a:pt x="1" y="0"/>
                  </a:cubicBezTo>
                  <a:cubicBezTo>
                    <a:pt x="1" y="2"/>
                    <a:pt x="1" y="2"/>
                    <a:pt x="1" y="2"/>
                  </a:cubicBezTo>
                  <a:cubicBezTo>
                    <a:pt x="0" y="3"/>
                    <a:pt x="0" y="3"/>
                    <a:pt x="0" y="3"/>
                  </a:cubicBezTo>
                  <a:cubicBezTo>
                    <a:pt x="0" y="4"/>
                    <a:pt x="0" y="4"/>
                    <a:pt x="0" y="4"/>
                  </a:cubicBezTo>
                  <a:cubicBezTo>
                    <a:pt x="0" y="4"/>
                    <a:pt x="0" y="5"/>
                    <a:pt x="0" y="5"/>
                  </a:cubicBezTo>
                  <a:cubicBezTo>
                    <a:pt x="1" y="5"/>
                    <a:pt x="1" y="5"/>
                    <a:pt x="1" y="5"/>
                  </a:cubicBezTo>
                  <a:cubicBezTo>
                    <a:pt x="1" y="5"/>
                    <a:pt x="1" y="5"/>
                    <a:pt x="2" y="5"/>
                  </a:cubicBezTo>
                  <a:cubicBezTo>
                    <a:pt x="2" y="3"/>
                    <a:pt x="2" y="3"/>
                    <a:pt x="2" y="3"/>
                  </a:cubicBezTo>
                  <a:cubicBezTo>
                    <a:pt x="3" y="1"/>
                    <a:pt x="3" y="1"/>
                    <a:pt x="3" y="1"/>
                  </a:cubicBezTo>
                  <a:cubicBezTo>
                    <a:pt x="3" y="1"/>
                    <a:pt x="3" y="1"/>
                    <a:pt x="3" y="1"/>
                  </a:cubicBezTo>
                  <a:cubicBezTo>
                    <a:pt x="3" y="1"/>
                    <a:pt x="3" y="0"/>
                    <a:pt x="3"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72"/>
            <p:cNvSpPr>
              <a:spLocks/>
            </p:cNvSpPr>
            <p:nvPr/>
          </p:nvSpPr>
          <p:spPr bwMode="auto">
            <a:xfrm>
              <a:off x="5423773" y="5840671"/>
              <a:ext cx="35491" cy="70979"/>
            </a:xfrm>
            <a:custGeom>
              <a:avLst/>
              <a:gdLst>
                <a:gd name="T0" fmla="*/ 2 w 3"/>
                <a:gd name="T1" fmla="*/ 0 h 6"/>
                <a:gd name="T2" fmla="*/ 1 w 3"/>
                <a:gd name="T3" fmla="*/ 1 h 6"/>
                <a:gd name="T4" fmla="*/ 1 w 3"/>
                <a:gd name="T5" fmla="*/ 1 h 6"/>
                <a:gd name="T6" fmla="*/ 0 w 3"/>
                <a:gd name="T7" fmla="*/ 3 h 6"/>
                <a:gd name="T8" fmla="*/ 0 w 3"/>
                <a:gd name="T9" fmla="*/ 5 h 6"/>
                <a:gd name="T10" fmla="*/ 0 w 3"/>
                <a:gd name="T11" fmla="*/ 6 h 6"/>
                <a:gd name="T12" fmla="*/ 1 w 3"/>
                <a:gd name="T13" fmla="*/ 6 h 6"/>
                <a:gd name="T14" fmla="*/ 1 w 3"/>
                <a:gd name="T15" fmla="*/ 6 h 6"/>
                <a:gd name="T16" fmla="*/ 1 w 3"/>
                <a:gd name="T17" fmla="*/ 6 h 6"/>
                <a:gd name="T18" fmla="*/ 2 w 3"/>
                <a:gd name="T19" fmla="*/ 5 h 6"/>
                <a:gd name="T20" fmla="*/ 2 w 3"/>
                <a:gd name="T21" fmla="*/ 3 h 6"/>
                <a:gd name="T22" fmla="*/ 3 w 3"/>
                <a:gd name="T23" fmla="*/ 1 h 6"/>
                <a:gd name="T24" fmla="*/ 3 w 3"/>
                <a:gd name="T25" fmla="*/ 1 h 6"/>
                <a:gd name="T26" fmla="*/ 2 w 3"/>
                <a:gd name="T27" fmla="*/ 0 h 6"/>
                <a:gd name="T28" fmla="*/ 2 w 3"/>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2" y="0"/>
                  </a:moveTo>
                  <a:cubicBezTo>
                    <a:pt x="2" y="0"/>
                    <a:pt x="1" y="0"/>
                    <a:pt x="1" y="1"/>
                  </a:cubicBezTo>
                  <a:cubicBezTo>
                    <a:pt x="1" y="1"/>
                    <a:pt x="1" y="1"/>
                    <a:pt x="1" y="1"/>
                  </a:cubicBezTo>
                  <a:cubicBezTo>
                    <a:pt x="0" y="3"/>
                    <a:pt x="0" y="3"/>
                    <a:pt x="0" y="3"/>
                  </a:cubicBezTo>
                  <a:cubicBezTo>
                    <a:pt x="0" y="5"/>
                    <a:pt x="0" y="5"/>
                    <a:pt x="0" y="5"/>
                  </a:cubicBezTo>
                  <a:cubicBezTo>
                    <a:pt x="0" y="5"/>
                    <a:pt x="0" y="6"/>
                    <a:pt x="0" y="6"/>
                  </a:cubicBezTo>
                  <a:cubicBezTo>
                    <a:pt x="0" y="6"/>
                    <a:pt x="0" y="6"/>
                    <a:pt x="1" y="6"/>
                  </a:cubicBezTo>
                  <a:cubicBezTo>
                    <a:pt x="1" y="6"/>
                    <a:pt x="1" y="6"/>
                    <a:pt x="1" y="6"/>
                  </a:cubicBezTo>
                  <a:cubicBezTo>
                    <a:pt x="1" y="6"/>
                    <a:pt x="1" y="6"/>
                    <a:pt x="1" y="6"/>
                  </a:cubicBezTo>
                  <a:cubicBezTo>
                    <a:pt x="1" y="6"/>
                    <a:pt x="2" y="5"/>
                    <a:pt x="2" y="5"/>
                  </a:cubicBezTo>
                  <a:cubicBezTo>
                    <a:pt x="2" y="3"/>
                    <a:pt x="2" y="3"/>
                    <a:pt x="2" y="3"/>
                  </a:cubicBezTo>
                  <a:cubicBezTo>
                    <a:pt x="3" y="1"/>
                    <a:pt x="3" y="1"/>
                    <a:pt x="3" y="1"/>
                  </a:cubicBezTo>
                  <a:cubicBezTo>
                    <a:pt x="3" y="1"/>
                    <a:pt x="3" y="1"/>
                    <a:pt x="3" y="1"/>
                  </a:cubicBezTo>
                  <a:cubicBezTo>
                    <a:pt x="3" y="1"/>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73"/>
            <p:cNvSpPr>
              <a:spLocks/>
            </p:cNvSpPr>
            <p:nvPr/>
          </p:nvSpPr>
          <p:spPr bwMode="auto">
            <a:xfrm>
              <a:off x="5509960" y="5840671"/>
              <a:ext cx="55771" cy="70979"/>
            </a:xfrm>
            <a:custGeom>
              <a:avLst/>
              <a:gdLst>
                <a:gd name="T0" fmla="*/ 3 w 5"/>
                <a:gd name="T1" fmla="*/ 0 h 6"/>
                <a:gd name="T2" fmla="*/ 3 w 5"/>
                <a:gd name="T3" fmla="*/ 0 h 6"/>
                <a:gd name="T4" fmla="*/ 2 w 5"/>
                <a:gd name="T5" fmla="*/ 1 h 6"/>
                <a:gd name="T6" fmla="*/ 1 w 5"/>
                <a:gd name="T7" fmla="*/ 3 h 6"/>
                <a:gd name="T8" fmla="*/ 0 w 5"/>
                <a:gd name="T9" fmla="*/ 5 h 6"/>
                <a:gd name="T10" fmla="*/ 0 w 5"/>
                <a:gd name="T11" fmla="*/ 6 h 6"/>
                <a:gd name="T12" fmla="*/ 1 w 5"/>
                <a:gd name="T13" fmla="*/ 6 h 6"/>
                <a:gd name="T14" fmla="*/ 1 w 5"/>
                <a:gd name="T15" fmla="*/ 6 h 6"/>
                <a:gd name="T16" fmla="*/ 2 w 5"/>
                <a:gd name="T17" fmla="*/ 6 h 6"/>
                <a:gd name="T18" fmla="*/ 2 w 5"/>
                <a:gd name="T19" fmla="*/ 6 h 6"/>
                <a:gd name="T20" fmla="*/ 3 w 5"/>
                <a:gd name="T21" fmla="*/ 3 h 6"/>
                <a:gd name="T22" fmla="*/ 4 w 5"/>
                <a:gd name="T23" fmla="*/ 1 h 6"/>
                <a:gd name="T24" fmla="*/ 4 w 5"/>
                <a:gd name="T25" fmla="*/ 1 h 6"/>
                <a:gd name="T26" fmla="*/ 4 w 5"/>
                <a:gd name="T27" fmla="*/ 0 h 6"/>
                <a:gd name="T28" fmla="*/ 3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3" y="0"/>
                  </a:moveTo>
                  <a:cubicBezTo>
                    <a:pt x="3" y="0"/>
                    <a:pt x="3" y="0"/>
                    <a:pt x="3" y="0"/>
                  </a:cubicBezTo>
                  <a:cubicBezTo>
                    <a:pt x="2" y="0"/>
                    <a:pt x="2" y="1"/>
                    <a:pt x="2" y="1"/>
                  </a:cubicBezTo>
                  <a:cubicBezTo>
                    <a:pt x="1" y="2"/>
                    <a:pt x="1" y="3"/>
                    <a:pt x="1" y="3"/>
                  </a:cubicBezTo>
                  <a:cubicBezTo>
                    <a:pt x="0" y="4"/>
                    <a:pt x="0" y="4"/>
                    <a:pt x="0" y="5"/>
                  </a:cubicBezTo>
                  <a:cubicBezTo>
                    <a:pt x="0" y="5"/>
                    <a:pt x="0" y="6"/>
                    <a:pt x="0" y="6"/>
                  </a:cubicBezTo>
                  <a:cubicBezTo>
                    <a:pt x="0" y="6"/>
                    <a:pt x="1" y="6"/>
                    <a:pt x="1" y="6"/>
                  </a:cubicBezTo>
                  <a:cubicBezTo>
                    <a:pt x="1" y="6"/>
                    <a:pt x="1" y="6"/>
                    <a:pt x="1" y="6"/>
                  </a:cubicBezTo>
                  <a:cubicBezTo>
                    <a:pt x="1" y="6"/>
                    <a:pt x="2" y="6"/>
                    <a:pt x="2" y="6"/>
                  </a:cubicBezTo>
                  <a:cubicBezTo>
                    <a:pt x="2" y="6"/>
                    <a:pt x="2" y="6"/>
                    <a:pt x="2" y="6"/>
                  </a:cubicBezTo>
                  <a:cubicBezTo>
                    <a:pt x="2" y="5"/>
                    <a:pt x="2" y="4"/>
                    <a:pt x="3" y="3"/>
                  </a:cubicBezTo>
                  <a:cubicBezTo>
                    <a:pt x="3" y="3"/>
                    <a:pt x="4" y="2"/>
                    <a:pt x="4" y="1"/>
                  </a:cubicBezTo>
                  <a:cubicBezTo>
                    <a:pt x="4" y="1"/>
                    <a:pt x="4" y="1"/>
                    <a:pt x="4" y="1"/>
                  </a:cubicBezTo>
                  <a:cubicBezTo>
                    <a:pt x="5" y="1"/>
                    <a:pt x="4" y="0"/>
                    <a:pt x="4" y="0"/>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74"/>
            <p:cNvSpPr>
              <a:spLocks/>
            </p:cNvSpPr>
            <p:nvPr/>
          </p:nvSpPr>
          <p:spPr bwMode="auto">
            <a:xfrm>
              <a:off x="5626570" y="5840671"/>
              <a:ext cx="35491" cy="70979"/>
            </a:xfrm>
            <a:custGeom>
              <a:avLst/>
              <a:gdLst>
                <a:gd name="T0" fmla="*/ 2 w 3"/>
                <a:gd name="T1" fmla="*/ 0 h 6"/>
                <a:gd name="T2" fmla="*/ 2 w 3"/>
                <a:gd name="T3" fmla="*/ 1 h 6"/>
                <a:gd name="T4" fmla="*/ 1 w 3"/>
                <a:gd name="T5" fmla="*/ 1 h 6"/>
                <a:gd name="T6" fmla="*/ 0 w 3"/>
                <a:gd name="T7" fmla="*/ 3 h 6"/>
                <a:gd name="T8" fmla="*/ 0 w 3"/>
                <a:gd name="T9" fmla="*/ 4 h 6"/>
                <a:gd name="T10" fmla="*/ 0 w 3"/>
                <a:gd name="T11" fmla="*/ 6 h 6"/>
                <a:gd name="T12" fmla="*/ 0 w 3"/>
                <a:gd name="T13" fmla="*/ 6 h 6"/>
                <a:gd name="T14" fmla="*/ 1 w 3"/>
                <a:gd name="T15" fmla="*/ 6 h 6"/>
                <a:gd name="T16" fmla="*/ 2 w 3"/>
                <a:gd name="T17" fmla="*/ 6 h 6"/>
                <a:gd name="T18" fmla="*/ 2 w 3"/>
                <a:gd name="T19" fmla="*/ 6 h 6"/>
                <a:gd name="T20" fmla="*/ 2 w 3"/>
                <a:gd name="T21" fmla="*/ 4 h 6"/>
                <a:gd name="T22" fmla="*/ 3 w 3"/>
                <a:gd name="T23" fmla="*/ 3 h 6"/>
                <a:gd name="T24" fmla="*/ 3 w 3"/>
                <a:gd name="T25" fmla="*/ 2 h 6"/>
                <a:gd name="T26" fmla="*/ 3 w 3"/>
                <a:gd name="T27" fmla="*/ 1 h 6"/>
                <a:gd name="T28" fmla="*/ 3 w 3"/>
                <a:gd name="T29" fmla="*/ 1 h 6"/>
                <a:gd name="T30" fmla="*/ 2 w 3"/>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2" y="0"/>
                  </a:moveTo>
                  <a:cubicBezTo>
                    <a:pt x="2" y="0"/>
                    <a:pt x="2" y="1"/>
                    <a:pt x="2" y="1"/>
                  </a:cubicBezTo>
                  <a:cubicBezTo>
                    <a:pt x="2" y="1"/>
                    <a:pt x="1" y="1"/>
                    <a:pt x="1" y="1"/>
                  </a:cubicBezTo>
                  <a:cubicBezTo>
                    <a:pt x="1" y="2"/>
                    <a:pt x="1" y="3"/>
                    <a:pt x="0" y="3"/>
                  </a:cubicBezTo>
                  <a:cubicBezTo>
                    <a:pt x="0" y="4"/>
                    <a:pt x="0" y="4"/>
                    <a:pt x="0" y="4"/>
                  </a:cubicBezTo>
                  <a:cubicBezTo>
                    <a:pt x="0" y="5"/>
                    <a:pt x="0" y="5"/>
                    <a:pt x="0" y="6"/>
                  </a:cubicBezTo>
                  <a:cubicBezTo>
                    <a:pt x="0" y="6"/>
                    <a:pt x="0" y="6"/>
                    <a:pt x="0" y="6"/>
                  </a:cubicBezTo>
                  <a:cubicBezTo>
                    <a:pt x="1" y="6"/>
                    <a:pt x="1" y="6"/>
                    <a:pt x="1" y="6"/>
                  </a:cubicBezTo>
                  <a:cubicBezTo>
                    <a:pt x="2" y="6"/>
                    <a:pt x="2" y="6"/>
                    <a:pt x="2" y="6"/>
                  </a:cubicBezTo>
                  <a:cubicBezTo>
                    <a:pt x="2" y="6"/>
                    <a:pt x="2" y="6"/>
                    <a:pt x="2" y="6"/>
                  </a:cubicBezTo>
                  <a:cubicBezTo>
                    <a:pt x="2" y="5"/>
                    <a:pt x="2" y="5"/>
                    <a:pt x="2" y="4"/>
                  </a:cubicBezTo>
                  <a:cubicBezTo>
                    <a:pt x="2" y="4"/>
                    <a:pt x="2" y="4"/>
                    <a:pt x="3" y="3"/>
                  </a:cubicBezTo>
                  <a:cubicBezTo>
                    <a:pt x="3" y="3"/>
                    <a:pt x="3" y="2"/>
                    <a:pt x="3" y="2"/>
                  </a:cubicBezTo>
                  <a:cubicBezTo>
                    <a:pt x="3" y="2"/>
                    <a:pt x="3" y="2"/>
                    <a:pt x="3" y="1"/>
                  </a:cubicBezTo>
                  <a:cubicBezTo>
                    <a:pt x="3" y="1"/>
                    <a:pt x="3" y="1"/>
                    <a:pt x="3" y="1"/>
                  </a:cubicBezTo>
                  <a:cubicBezTo>
                    <a:pt x="3" y="0"/>
                    <a:pt x="3"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75"/>
            <p:cNvSpPr>
              <a:spLocks/>
            </p:cNvSpPr>
            <p:nvPr/>
          </p:nvSpPr>
          <p:spPr bwMode="auto">
            <a:xfrm>
              <a:off x="5738108" y="5830531"/>
              <a:ext cx="55771" cy="81119"/>
            </a:xfrm>
            <a:custGeom>
              <a:avLst/>
              <a:gdLst>
                <a:gd name="T0" fmla="*/ 4 w 5"/>
                <a:gd name="T1" fmla="*/ 0 h 7"/>
                <a:gd name="T2" fmla="*/ 3 w 5"/>
                <a:gd name="T3" fmla="*/ 0 h 7"/>
                <a:gd name="T4" fmla="*/ 2 w 5"/>
                <a:gd name="T5" fmla="*/ 2 h 7"/>
                <a:gd name="T6" fmla="*/ 1 w 5"/>
                <a:gd name="T7" fmla="*/ 4 h 7"/>
                <a:gd name="T8" fmla="*/ 0 w 5"/>
                <a:gd name="T9" fmla="*/ 6 h 7"/>
                <a:gd name="T10" fmla="*/ 0 w 5"/>
                <a:gd name="T11" fmla="*/ 7 h 7"/>
                <a:gd name="T12" fmla="*/ 1 w 5"/>
                <a:gd name="T13" fmla="*/ 7 h 7"/>
                <a:gd name="T14" fmla="*/ 1 w 5"/>
                <a:gd name="T15" fmla="*/ 7 h 7"/>
                <a:gd name="T16" fmla="*/ 2 w 5"/>
                <a:gd name="T17" fmla="*/ 7 h 7"/>
                <a:gd name="T18" fmla="*/ 2 w 5"/>
                <a:gd name="T19" fmla="*/ 6 h 7"/>
                <a:gd name="T20" fmla="*/ 3 w 5"/>
                <a:gd name="T21" fmla="*/ 4 h 7"/>
                <a:gd name="T22" fmla="*/ 4 w 5"/>
                <a:gd name="T23" fmla="*/ 2 h 7"/>
                <a:gd name="T24" fmla="*/ 5 w 5"/>
                <a:gd name="T25" fmla="*/ 1 h 7"/>
                <a:gd name="T26" fmla="*/ 4 w 5"/>
                <a:gd name="T27" fmla="*/ 0 h 7"/>
                <a:gd name="T28" fmla="*/ 4 w 5"/>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4" y="0"/>
                  </a:moveTo>
                  <a:cubicBezTo>
                    <a:pt x="4" y="0"/>
                    <a:pt x="3" y="0"/>
                    <a:pt x="3" y="0"/>
                  </a:cubicBezTo>
                  <a:cubicBezTo>
                    <a:pt x="2" y="1"/>
                    <a:pt x="2" y="2"/>
                    <a:pt x="2" y="2"/>
                  </a:cubicBezTo>
                  <a:cubicBezTo>
                    <a:pt x="1" y="3"/>
                    <a:pt x="1" y="3"/>
                    <a:pt x="1" y="4"/>
                  </a:cubicBezTo>
                  <a:cubicBezTo>
                    <a:pt x="0" y="5"/>
                    <a:pt x="0" y="5"/>
                    <a:pt x="0" y="6"/>
                  </a:cubicBezTo>
                  <a:cubicBezTo>
                    <a:pt x="0" y="6"/>
                    <a:pt x="0" y="6"/>
                    <a:pt x="0" y="7"/>
                  </a:cubicBezTo>
                  <a:cubicBezTo>
                    <a:pt x="0" y="7"/>
                    <a:pt x="1" y="7"/>
                    <a:pt x="1" y="7"/>
                  </a:cubicBezTo>
                  <a:cubicBezTo>
                    <a:pt x="1" y="7"/>
                    <a:pt x="1" y="7"/>
                    <a:pt x="1" y="7"/>
                  </a:cubicBezTo>
                  <a:cubicBezTo>
                    <a:pt x="1" y="7"/>
                    <a:pt x="1" y="7"/>
                    <a:pt x="2" y="7"/>
                  </a:cubicBezTo>
                  <a:cubicBezTo>
                    <a:pt x="2" y="7"/>
                    <a:pt x="2" y="6"/>
                    <a:pt x="2" y="6"/>
                  </a:cubicBezTo>
                  <a:cubicBezTo>
                    <a:pt x="2" y="6"/>
                    <a:pt x="2" y="5"/>
                    <a:pt x="3" y="4"/>
                  </a:cubicBezTo>
                  <a:cubicBezTo>
                    <a:pt x="3" y="3"/>
                    <a:pt x="3" y="3"/>
                    <a:pt x="4" y="2"/>
                  </a:cubicBezTo>
                  <a:cubicBezTo>
                    <a:pt x="4" y="2"/>
                    <a:pt x="4" y="2"/>
                    <a:pt x="5"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6"/>
            <p:cNvSpPr>
              <a:spLocks/>
            </p:cNvSpPr>
            <p:nvPr/>
          </p:nvSpPr>
          <p:spPr bwMode="auto">
            <a:xfrm>
              <a:off x="5844574" y="5830531"/>
              <a:ext cx="45631" cy="81119"/>
            </a:xfrm>
            <a:custGeom>
              <a:avLst/>
              <a:gdLst>
                <a:gd name="T0" fmla="*/ 3 w 4"/>
                <a:gd name="T1" fmla="*/ 0 h 7"/>
                <a:gd name="T2" fmla="*/ 2 w 4"/>
                <a:gd name="T3" fmla="*/ 1 h 7"/>
                <a:gd name="T4" fmla="*/ 2 w 4"/>
                <a:gd name="T5" fmla="*/ 2 h 7"/>
                <a:gd name="T6" fmla="*/ 0 w 4"/>
                <a:gd name="T7" fmla="*/ 4 h 7"/>
                <a:gd name="T8" fmla="*/ 0 w 4"/>
                <a:gd name="T9" fmla="*/ 5 h 7"/>
                <a:gd name="T10" fmla="*/ 0 w 4"/>
                <a:gd name="T11" fmla="*/ 6 h 7"/>
                <a:gd name="T12" fmla="*/ 1 w 4"/>
                <a:gd name="T13" fmla="*/ 7 h 7"/>
                <a:gd name="T14" fmla="*/ 2 w 4"/>
                <a:gd name="T15" fmla="*/ 6 h 7"/>
                <a:gd name="T16" fmla="*/ 3 w 4"/>
                <a:gd name="T17" fmla="*/ 4 h 7"/>
                <a:gd name="T18" fmla="*/ 4 w 4"/>
                <a:gd name="T19" fmla="*/ 2 h 7"/>
                <a:gd name="T20" fmla="*/ 4 w 4"/>
                <a:gd name="T21" fmla="*/ 2 h 7"/>
                <a:gd name="T22" fmla="*/ 4 w 4"/>
                <a:gd name="T23" fmla="*/ 1 h 7"/>
                <a:gd name="T24" fmla="*/ 3 w 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7">
                  <a:moveTo>
                    <a:pt x="3" y="0"/>
                  </a:moveTo>
                  <a:cubicBezTo>
                    <a:pt x="3" y="0"/>
                    <a:pt x="2" y="1"/>
                    <a:pt x="2" y="1"/>
                  </a:cubicBezTo>
                  <a:cubicBezTo>
                    <a:pt x="2" y="2"/>
                    <a:pt x="2" y="2"/>
                    <a:pt x="2" y="2"/>
                  </a:cubicBezTo>
                  <a:cubicBezTo>
                    <a:pt x="0" y="4"/>
                    <a:pt x="0" y="4"/>
                    <a:pt x="0" y="4"/>
                  </a:cubicBezTo>
                  <a:cubicBezTo>
                    <a:pt x="0" y="5"/>
                    <a:pt x="0" y="5"/>
                    <a:pt x="0" y="5"/>
                  </a:cubicBezTo>
                  <a:cubicBezTo>
                    <a:pt x="0" y="6"/>
                    <a:pt x="0" y="6"/>
                    <a:pt x="0" y="6"/>
                  </a:cubicBezTo>
                  <a:cubicBezTo>
                    <a:pt x="1" y="7"/>
                    <a:pt x="1" y="7"/>
                    <a:pt x="1" y="7"/>
                  </a:cubicBezTo>
                  <a:cubicBezTo>
                    <a:pt x="2" y="6"/>
                    <a:pt x="2" y="6"/>
                    <a:pt x="2" y="6"/>
                  </a:cubicBezTo>
                  <a:cubicBezTo>
                    <a:pt x="3" y="4"/>
                    <a:pt x="3" y="4"/>
                    <a:pt x="3" y="4"/>
                  </a:cubicBezTo>
                  <a:cubicBezTo>
                    <a:pt x="4" y="2"/>
                    <a:pt x="4" y="2"/>
                    <a:pt x="4" y="2"/>
                  </a:cubicBezTo>
                  <a:cubicBezTo>
                    <a:pt x="4" y="2"/>
                    <a:pt x="4" y="2"/>
                    <a:pt x="4" y="2"/>
                  </a:cubicBezTo>
                  <a:cubicBezTo>
                    <a:pt x="4" y="1"/>
                    <a:pt x="4" y="1"/>
                    <a:pt x="4" y="1"/>
                  </a:cubicBezTo>
                  <a:cubicBezTo>
                    <a:pt x="3" y="1"/>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77"/>
            <p:cNvSpPr>
              <a:spLocks/>
            </p:cNvSpPr>
            <p:nvPr/>
          </p:nvSpPr>
          <p:spPr bwMode="auto">
            <a:xfrm>
              <a:off x="5905413" y="5855882"/>
              <a:ext cx="45631" cy="55771"/>
            </a:xfrm>
            <a:custGeom>
              <a:avLst/>
              <a:gdLst>
                <a:gd name="T0" fmla="*/ 3 w 4"/>
                <a:gd name="T1" fmla="*/ 0 h 5"/>
                <a:gd name="T2" fmla="*/ 2 w 4"/>
                <a:gd name="T3" fmla="*/ 0 h 5"/>
                <a:gd name="T4" fmla="*/ 2 w 4"/>
                <a:gd name="T5" fmla="*/ 0 h 5"/>
                <a:gd name="T6" fmla="*/ 1 w 4"/>
                <a:gd name="T7" fmla="*/ 2 h 5"/>
                <a:gd name="T8" fmla="*/ 0 w 4"/>
                <a:gd name="T9" fmla="*/ 4 h 5"/>
                <a:gd name="T10" fmla="*/ 0 w 4"/>
                <a:gd name="T11" fmla="*/ 5 h 5"/>
                <a:gd name="T12" fmla="*/ 1 w 4"/>
                <a:gd name="T13" fmla="*/ 5 h 5"/>
                <a:gd name="T14" fmla="*/ 2 w 4"/>
                <a:gd name="T15" fmla="*/ 5 h 5"/>
                <a:gd name="T16" fmla="*/ 2 w 4"/>
                <a:gd name="T17" fmla="*/ 4 h 5"/>
                <a:gd name="T18" fmla="*/ 3 w 4"/>
                <a:gd name="T19" fmla="*/ 2 h 5"/>
                <a:gd name="T20" fmla="*/ 3 w 4"/>
                <a:gd name="T21" fmla="*/ 2 h 5"/>
                <a:gd name="T22" fmla="*/ 4 w 4"/>
                <a:gd name="T23" fmla="*/ 0 h 5"/>
                <a:gd name="T24" fmla="*/ 3 w 4"/>
                <a:gd name="T25" fmla="*/ 0 h 5"/>
                <a:gd name="T26" fmla="*/ 3 w 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0"/>
                  </a:moveTo>
                  <a:cubicBezTo>
                    <a:pt x="3" y="0"/>
                    <a:pt x="2" y="0"/>
                    <a:pt x="2" y="0"/>
                  </a:cubicBezTo>
                  <a:cubicBezTo>
                    <a:pt x="2" y="0"/>
                    <a:pt x="2" y="0"/>
                    <a:pt x="2" y="0"/>
                  </a:cubicBezTo>
                  <a:cubicBezTo>
                    <a:pt x="1" y="1"/>
                    <a:pt x="1" y="1"/>
                    <a:pt x="1" y="2"/>
                  </a:cubicBezTo>
                  <a:cubicBezTo>
                    <a:pt x="0" y="3"/>
                    <a:pt x="0" y="3"/>
                    <a:pt x="0" y="4"/>
                  </a:cubicBezTo>
                  <a:cubicBezTo>
                    <a:pt x="0" y="4"/>
                    <a:pt x="0" y="4"/>
                    <a:pt x="0" y="5"/>
                  </a:cubicBezTo>
                  <a:cubicBezTo>
                    <a:pt x="1" y="5"/>
                    <a:pt x="1" y="5"/>
                    <a:pt x="1" y="5"/>
                  </a:cubicBezTo>
                  <a:cubicBezTo>
                    <a:pt x="1" y="5"/>
                    <a:pt x="1" y="5"/>
                    <a:pt x="2" y="5"/>
                  </a:cubicBezTo>
                  <a:cubicBezTo>
                    <a:pt x="2" y="5"/>
                    <a:pt x="2" y="4"/>
                    <a:pt x="2" y="4"/>
                  </a:cubicBezTo>
                  <a:cubicBezTo>
                    <a:pt x="2" y="3"/>
                    <a:pt x="2" y="3"/>
                    <a:pt x="3" y="2"/>
                  </a:cubicBezTo>
                  <a:cubicBezTo>
                    <a:pt x="3" y="2"/>
                    <a:pt x="3" y="2"/>
                    <a:pt x="3" y="2"/>
                  </a:cubicBezTo>
                  <a:cubicBezTo>
                    <a:pt x="4" y="1"/>
                    <a:pt x="4" y="1"/>
                    <a:pt x="4" y="0"/>
                  </a:cubicBezTo>
                  <a:cubicBezTo>
                    <a:pt x="4" y="0"/>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78"/>
            <p:cNvSpPr>
              <a:spLocks/>
            </p:cNvSpPr>
            <p:nvPr/>
          </p:nvSpPr>
          <p:spPr bwMode="auto">
            <a:xfrm>
              <a:off x="5976392" y="5830531"/>
              <a:ext cx="60839" cy="81119"/>
            </a:xfrm>
            <a:custGeom>
              <a:avLst/>
              <a:gdLst>
                <a:gd name="T0" fmla="*/ 4 w 5"/>
                <a:gd name="T1" fmla="*/ 0 h 7"/>
                <a:gd name="T2" fmla="*/ 3 w 5"/>
                <a:gd name="T3" fmla="*/ 1 h 7"/>
                <a:gd name="T4" fmla="*/ 2 w 5"/>
                <a:gd name="T5" fmla="*/ 2 h 7"/>
                <a:gd name="T6" fmla="*/ 1 w 5"/>
                <a:gd name="T7" fmla="*/ 4 h 7"/>
                <a:gd name="T8" fmla="*/ 1 w 5"/>
                <a:gd name="T9" fmla="*/ 5 h 7"/>
                <a:gd name="T10" fmla="*/ 1 w 5"/>
                <a:gd name="T11" fmla="*/ 7 h 7"/>
                <a:gd name="T12" fmla="*/ 1 w 5"/>
                <a:gd name="T13" fmla="*/ 7 h 7"/>
                <a:gd name="T14" fmla="*/ 2 w 5"/>
                <a:gd name="T15" fmla="*/ 6 h 7"/>
                <a:gd name="T16" fmla="*/ 3 w 5"/>
                <a:gd name="T17" fmla="*/ 4 h 7"/>
                <a:gd name="T18" fmla="*/ 5 w 5"/>
                <a:gd name="T19" fmla="*/ 2 h 7"/>
                <a:gd name="T20" fmla="*/ 5 w 5"/>
                <a:gd name="T21" fmla="*/ 2 h 7"/>
                <a:gd name="T22" fmla="*/ 4 w 5"/>
                <a:gd name="T23" fmla="*/ 1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4" y="0"/>
                    <a:pt x="3" y="1"/>
                    <a:pt x="3" y="1"/>
                  </a:cubicBezTo>
                  <a:cubicBezTo>
                    <a:pt x="3" y="1"/>
                    <a:pt x="3" y="2"/>
                    <a:pt x="2" y="2"/>
                  </a:cubicBezTo>
                  <a:cubicBezTo>
                    <a:pt x="2" y="3"/>
                    <a:pt x="2" y="3"/>
                    <a:pt x="1" y="4"/>
                  </a:cubicBezTo>
                  <a:cubicBezTo>
                    <a:pt x="1" y="4"/>
                    <a:pt x="1" y="5"/>
                    <a:pt x="1" y="5"/>
                  </a:cubicBezTo>
                  <a:cubicBezTo>
                    <a:pt x="0" y="6"/>
                    <a:pt x="1" y="6"/>
                    <a:pt x="1" y="7"/>
                  </a:cubicBezTo>
                  <a:cubicBezTo>
                    <a:pt x="1" y="7"/>
                    <a:pt x="1" y="7"/>
                    <a:pt x="1" y="7"/>
                  </a:cubicBezTo>
                  <a:cubicBezTo>
                    <a:pt x="2" y="7"/>
                    <a:pt x="2" y="6"/>
                    <a:pt x="2" y="6"/>
                  </a:cubicBezTo>
                  <a:cubicBezTo>
                    <a:pt x="3" y="5"/>
                    <a:pt x="3" y="5"/>
                    <a:pt x="3" y="4"/>
                  </a:cubicBezTo>
                  <a:cubicBezTo>
                    <a:pt x="4" y="3"/>
                    <a:pt x="4" y="3"/>
                    <a:pt x="5" y="2"/>
                  </a:cubicBezTo>
                  <a:cubicBezTo>
                    <a:pt x="5" y="2"/>
                    <a:pt x="5" y="2"/>
                    <a:pt x="5" y="2"/>
                  </a:cubicBezTo>
                  <a:cubicBezTo>
                    <a:pt x="5" y="1"/>
                    <a:pt x="5" y="1"/>
                    <a:pt x="4" y="1"/>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79"/>
            <p:cNvSpPr>
              <a:spLocks/>
            </p:cNvSpPr>
            <p:nvPr/>
          </p:nvSpPr>
          <p:spPr bwMode="auto">
            <a:xfrm>
              <a:off x="6037231" y="5830531"/>
              <a:ext cx="45631" cy="81119"/>
            </a:xfrm>
            <a:custGeom>
              <a:avLst/>
              <a:gdLst>
                <a:gd name="T0" fmla="*/ 3 w 4"/>
                <a:gd name="T1" fmla="*/ 0 h 7"/>
                <a:gd name="T2" fmla="*/ 2 w 4"/>
                <a:gd name="T3" fmla="*/ 1 h 7"/>
                <a:gd name="T4" fmla="*/ 2 w 4"/>
                <a:gd name="T5" fmla="*/ 2 h 7"/>
                <a:gd name="T6" fmla="*/ 1 w 4"/>
                <a:gd name="T7" fmla="*/ 4 h 7"/>
                <a:gd name="T8" fmla="*/ 0 w 4"/>
                <a:gd name="T9" fmla="*/ 6 h 7"/>
                <a:gd name="T10" fmla="*/ 0 w 4"/>
                <a:gd name="T11" fmla="*/ 7 h 7"/>
                <a:gd name="T12" fmla="*/ 1 w 4"/>
                <a:gd name="T13" fmla="*/ 7 h 7"/>
                <a:gd name="T14" fmla="*/ 1 w 4"/>
                <a:gd name="T15" fmla="*/ 7 h 7"/>
                <a:gd name="T16" fmla="*/ 2 w 4"/>
                <a:gd name="T17" fmla="*/ 7 h 7"/>
                <a:gd name="T18" fmla="*/ 2 w 4"/>
                <a:gd name="T19" fmla="*/ 7 h 7"/>
                <a:gd name="T20" fmla="*/ 4 w 4"/>
                <a:gd name="T21" fmla="*/ 4 h 7"/>
                <a:gd name="T22" fmla="*/ 4 w 4"/>
                <a:gd name="T23" fmla="*/ 2 h 7"/>
                <a:gd name="T24" fmla="*/ 4 w 4"/>
                <a:gd name="T25" fmla="*/ 2 h 7"/>
                <a:gd name="T26" fmla="*/ 4 w 4"/>
                <a:gd name="T27" fmla="*/ 1 h 7"/>
                <a:gd name="T28" fmla="*/ 3 w 4"/>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3" y="0"/>
                  </a:moveTo>
                  <a:cubicBezTo>
                    <a:pt x="3" y="0"/>
                    <a:pt x="3" y="1"/>
                    <a:pt x="2" y="1"/>
                  </a:cubicBezTo>
                  <a:cubicBezTo>
                    <a:pt x="2" y="2"/>
                    <a:pt x="2" y="2"/>
                    <a:pt x="2" y="2"/>
                  </a:cubicBezTo>
                  <a:cubicBezTo>
                    <a:pt x="2" y="3"/>
                    <a:pt x="2" y="3"/>
                    <a:pt x="1" y="4"/>
                  </a:cubicBezTo>
                  <a:cubicBezTo>
                    <a:pt x="1" y="5"/>
                    <a:pt x="1" y="5"/>
                    <a:pt x="0" y="6"/>
                  </a:cubicBezTo>
                  <a:cubicBezTo>
                    <a:pt x="0" y="6"/>
                    <a:pt x="0" y="6"/>
                    <a:pt x="0" y="7"/>
                  </a:cubicBezTo>
                  <a:cubicBezTo>
                    <a:pt x="0" y="7"/>
                    <a:pt x="1" y="7"/>
                    <a:pt x="1" y="7"/>
                  </a:cubicBezTo>
                  <a:cubicBezTo>
                    <a:pt x="1" y="7"/>
                    <a:pt x="1" y="7"/>
                    <a:pt x="1" y="7"/>
                  </a:cubicBezTo>
                  <a:cubicBezTo>
                    <a:pt x="2" y="7"/>
                    <a:pt x="2" y="7"/>
                    <a:pt x="2" y="7"/>
                  </a:cubicBezTo>
                  <a:cubicBezTo>
                    <a:pt x="2" y="7"/>
                    <a:pt x="2" y="7"/>
                    <a:pt x="2" y="7"/>
                  </a:cubicBezTo>
                  <a:cubicBezTo>
                    <a:pt x="3" y="6"/>
                    <a:pt x="3" y="5"/>
                    <a:pt x="4" y="4"/>
                  </a:cubicBezTo>
                  <a:cubicBezTo>
                    <a:pt x="4" y="3"/>
                    <a:pt x="4" y="3"/>
                    <a:pt x="4" y="2"/>
                  </a:cubicBezTo>
                  <a:cubicBezTo>
                    <a:pt x="4" y="2"/>
                    <a:pt x="4" y="2"/>
                    <a:pt x="4" y="2"/>
                  </a:cubicBezTo>
                  <a:cubicBezTo>
                    <a:pt x="4" y="1"/>
                    <a:pt x="4" y="1"/>
                    <a:pt x="4" y="1"/>
                  </a:cubicBezTo>
                  <a:cubicBezTo>
                    <a:pt x="4"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80"/>
            <p:cNvSpPr>
              <a:spLocks/>
            </p:cNvSpPr>
            <p:nvPr/>
          </p:nvSpPr>
          <p:spPr bwMode="auto">
            <a:xfrm>
              <a:off x="6118350" y="5840671"/>
              <a:ext cx="60839" cy="60839"/>
            </a:xfrm>
            <a:custGeom>
              <a:avLst/>
              <a:gdLst>
                <a:gd name="T0" fmla="*/ 4 w 5"/>
                <a:gd name="T1" fmla="*/ 0 h 5"/>
                <a:gd name="T2" fmla="*/ 4 w 5"/>
                <a:gd name="T3" fmla="*/ 0 h 5"/>
                <a:gd name="T4" fmla="*/ 2 w 5"/>
                <a:gd name="T5" fmla="*/ 1 h 5"/>
                <a:gd name="T6" fmla="*/ 1 w 5"/>
                <a:gd name="T7" fmla="*/ 3 h 5"/>
                <a:gd name="T8" fmla="*/ 1 w 5"/>
                <a:gd name="T9" fmla="*/ 4 h 5"/>
                <a:gd name="T10" fmla="*/ 1 w 5"/>
                <a:gd name="T11" fmla="*/ 5 h 5"/>
                <a:gd name="T12" fmla="*/ 2 w 5"/>
                <a:gd name="T13" fmla="*/ 5 h 5"/>
                <a:gd name="T14" fmla="*/ 2 w 5"/>
                <a:gd name="T15" fmla="*/ 4 h 5"/>
                <a:gd name="T16" fmla="*/ 3 w 5"/>
                <a:gd name="T17" fmla="*/ 3 h 5"/>
                <a:gd name="T18" fmla="*/ 5 w 5"/>
                <a:gd name="T19" fmla="*/ 1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4" y="0"/>
                    <a:pt x="4" y="0"/>
                  </a:cubicBezTo>
                  <a:cubicBezTo>
                    <a:pt x="3" y="0"/>
                    <a:pt x="2" y="1"/>
                    <a:pt x="2" y="1"/>
                  </a:cubicBezTo>
                  <a:cubicBezTo>
                    <a:pt x="2" y="2"/>
                    <a:pt x="1" y="2"/>
                    <a:pt x="1" y="3"/>
                  </a:cubicBezTo>
                  <a:cubicBezTo>
                    <a:pt x="1" y="3"/>
                    <a:pt x="1" y="3"/>
                    <a:pt x="1" y="4"/>
                  </a:cubicBezTo>
                  <a:cubicBezTo>
                    <a:pt x="0" y="4"/>
                    <a:pt x="1" y="5"/>
                    <a:pt x="1" y="5"/>
                  </a:cubicBezTo>
                  <a:cubicBezTo>
                    <a:pt x="2" y="5"/>
                    <a:pt x="2" y="5"/>
                    <a:pt x="2" y="5"/>
                  </a:cubicBezTo>
                  <a:cubicBezTo>
                    <a:pt x="2" y="5"/>
                    <a:pt x="2" y="5"/>
                    <a:pt x="2" y="4"/>
                  </a:cubicBezTo>
                  <a:cubicBezTo>
                    <a:pt x="3" y="4"/>
                    <a:pt x="3" y="3"/>
                    <a:pt x="3" y="3"/>
                  </a:cubicBezTo>
                  <a:cubicBezTo>
                    <a:pt x="3" y="2"/>
                    <a:pt x="4" y="2"/>
                    <a:pt x="5" y="1"/>
                  </a:cubicBezTo>
                  <a:cubicBezTo>
                    <a:pt x="5" y="1"/>
                    <a:pt x="5" y="1"/>
                    <a:pt x="5" y="1"/>
                  </a:cubicBezTo>
                  <a:cubicBezTo>
                    <a:pt x="5" y="1"/>
                    <a:pt x="5" y="0"/>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81"/>
            <p:cNvSpPr>
              <a:spLocks/>
            </p:cNvSpPr>
            <p:nvPr/>
          </p:nvSpPr>
          <p:spPr bwMode="auto">
            <a:xfrm>
              <a:off x="6214680" y="5840671"/>
              <a:ext cx="50699" cy="60839"/>
            </a:xfrm>
            <a:custGeom>
              <a:avLst/>
              <a:gdLst>
                <a:gd name="T0" fmla="*/ 3 w 4"/>
                <a:gd name="T1" fmla="*/ 0 h 5"/>
                <a:gd name="T2" fmla="*/ 3 w 4"/>
                <a:gd name="T3" fmla="*/ 0 h 5"/>
                <a:gd name="T4" fmla="*/ 1 w 4"/>
                <a:gd name="T5" fmla="*/ 1 h 5"/>
                <a:gd name="T6" fmla="*/ 0 w 4"/>
                <a:gd name="T7" fmla="*/ 3 h 5"/>
                <a:gd name="T8" fmla="*/ 0 w 4"/>
                <a:gd name="T9" fmla="*/ 4 h 5"/>
                <a:gd name="T10" fmla="*/ 0 w 4"/>
                <a:gd name="T11" fmla="*/ 5 h 5"/>
                <a:gd name="T12" fmla="*/ 1 w 4"/>
                <a:gd name="T13" fmla="*/ 5 h 5"/>
                <a:gd name="T14" fmla="*/ 2 w 4"/>
                <a:gd name="T15" fmla="*/ 4 h 5"/>
                <a:gd name="T16" fmla="*/ 2 w 4"/>
                <a:gd name="T17" fmla="*/ 3 h 5"/>
                <a:gd name="T18" fmla="*/ 4 w 4"/>
                <a:gd name="T19" fmla="*/ 2 h 5"/>
                <a:gd name="T20" fmla="*/ 4 w 4"/>
                <a:gd name="T21" fmla="*/ 1 h 5"/>
                <a:gd name="T22" fmla="*/ 4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3" y="0"/>
                    <a:pt x="3" y="0"/>
                  </a:cubicBezTo>
                  <a:cubicBezTo>
                    <a:pt x="2" y="0"/>
                    <a:pt x="2" y="1"/>
                    <a:pt x="1" y="1"/>
                  </a:cubicBezTo>
                  <a:cubicBezTo>
                    <a:pt x="1" y="2"/>
                    <a:pt x="0" y="2"/>
                    <a:pt x="0" y="3"/>
                  </a:cubicBezTo>
                  <a:cubicBezTo>
                    <a:pt x="0" y="3"/>
                    <a:pt x="0" y="3"/>
                    <a:pt x="0" y="4"/>
                  </a:cubicBezTo>
                  <a:cubicBezTo>
                    <a:pt x="0" y="4"/>
                    <a:pt x="0" y="5"/>
                    <a:pt x="0" y="5"/>
                  </a:cubicBezTo>
                  <a:cubicBezTo>
                    <a:pt x="1" y="5"/>
                    <a:pt x="1" y="5"/>
                    <a:pt x="1" y="5"/>
                  </a:cubicBezTo>
                  <a:cubicBezTo>
                    <a:pt x="1" y="5"/>
                    <a:pt x="1" y="5"/>
                    <a:pt x="2" y="4"/>
                  </a:cubicBezTo>
                  <a:cubicBezTo>
                    <a:pt x="2" y="4"/>
                    <a:pt x="2" y="3"/>
                    <a:pt x="2" y="3"/>
                  </a:cubicBezTo>
                  <a:cubicBezTo>
                    <a:pt x="3" y="2"/>
                    <a:pt x="3" y="2"/>
                    <a:pt x="4" y="2"/>
                  </a:cubicBezTo>
                  <a:cubicBezTo>
                    <a:pt x="4" y="2"/>
                    <a:pt x="4" y="1"/>
                    <a:pt x="4" y="1"/>
                  </a:cubicBezTo>
                  <a:cubicBezTo>
                    <a:pt x="4" y="1"/>
                    <a:pt x="4" y="1"/>
                    <a:pt x="4" y="0"/>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82"/>
            <p:cNvSpPr>
              <a:spLocks/>
            </p:cNvSpPr>
            <p:nvPr/>
          </p:nvSpPr>
          <p:spPr bwMode="auto">
            <a:xfrm>
              <a:off x="6300866" y="5830531"/>
              <a:ext cx="60839" cy="70979"/>
            </a:xfrm>
            <a:custGeom>
              <a:avLst/>
              <a:gdLst>
                <a:gd name="T0" fmla="*/ 4 w 5"/>
                <a:gd name="T1" fmla="*/ 0 h 6"/>
                <a:gd name="T2" fmla="*/ 3 w 5"/>
                <a:gd name="T3" fmla="*/ 0 h 6"/>
                <a:gd name="T4" fmla="*/ 2 w 5"/>
                <a:gd name="T5" fmla="*/ 2 h 6"/>
                <a:gd name="T6" fmla="*/ 1 w 5"/>
                <a:gd name="T7" fmla="*/ 4 h 6"/>
                <a:gd name="T8" fmla="*/ 0 w 5"/>
                <a:gd name="T9" fmla="*/ 5 h 6"/>
                <a:gd name="T10" fmla="*/ 1 w 5"/>
                <a:gd name="T11" fmla="*/ 6 h 6"/>
                <a:gd name="T12" fmla="*/ 1 w 5"/>
                <a:gd name="T13" fmla="*/ 6 h 6"/>
                <a:gd name="T14" fmla="*/ 2 w 5"/>
                <a:gd name="T15" fmla="*/ 6 h 6"/>
                <a:gd name="T16" fmla="*/ 3 w 5"/>
                <a:gd name="T17" fmla="*/ 4 h 6"/>
                <a:gd name="T18" fmla="*/ 4 w 5"/>
                <a:gd name="T19" fmla="*/ 2 h 6"/>
                <a:gd name="T20" fmla="*/ 5 w 5"/>
                <a:gd name="T21" fmla="*/ 2 h 6"/>
                <a:gd name="T22" fmla="*/ 5 w 5"/>
                <a:gd name="T23" fmla="*/ 1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0"/>
                  </a:cubicBezTo>
                  <a:cubicBezTo>
                    <a:pt x="3" y="1"/>
                    <a:pt x="2" y="1"/>
                    <a:pt x="2" y="2"/>
                  </a:cubicBezTo>
                  <a:cubicBezTo>
                    <a:pt x="1" y="3"/>
                    <a:pt x="1" y="3"/>
                    <a:pt x="1" y="4"/>
                  </a:cubicBezTo>
                  <a:cubicBezTo>
                    <a:pt x="0" y="4"/>
                    <a:pt x="0" y="5"/>
                    <a:pt x="0" y="5"/>
                  </a:cubicBezTo>
                  <a:cubicBezTo>
                    <a:pt x="0" y="6"/>
                    <a:pt x="0" y="6"/>
                    <a:pt x="1" y="6"/>
                  </a:cubicBezTo>
                  <a:cubicBezTo>
                    <a:pt x="1" y="6"/>
                    <a:pt x="1" y="6"/>
                    <a:pt x="1" y="6"/>
                  </a:cubicBezTo>
                  <a:cubicBezTo>
                    <a:pt x="2" y="6"/>
                    <a:pt x="2" y="6"/>
                    <a:pt x="2" y="6"/>
                  </a:cubicBezTo>
                  <a:cubicBezTo>
                    <a:pt x="2" y="5"/>
                    <a:pt x="3" y="5"/>
                    <a:pt x="3" y="4"/>
                  </a:cubicBezTo>
                  <a:cubicBezTo>
                    <a:pt x="3" y="3"/>
                    <a:pt x="4" y="3"/>
                    <a:pt x="4" y="2"/>
                  </a:cubicBezTo>
                  <a:cubicBezTo>
                    <a:pt x="4" y="2"/>
                    <a:pt x="4" y="2"/>
                    <a:pt x="5" y="2"/>
                  </a:cubicBezTo>
                  <a:cubicBezTo>
                    <a:pt x="5" y="2"/>
                    <a:pt x="5" y="1"/>
                    <a:pt x="5" y="1"/>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83"/>
            <p:cNvSpPr>
              <a:spLocks/>
            </p:cNvSpPr>
            <p:nvPr/>
          </p:nvSpPr>
          <p:spPr bwMode="auto">
            <a:xfrm>
              <a:off x="6371845" y="5820391"/>
              <a:ext cx="70979" cy="81119"/>
            </a:xfrm>
            <a:custGeom>
              <a:avLst/>
              <a:gdLst>
                <a:gd name="T0" fmla="*/ 5 w 6"/>
                <a:gd name="T1" fmla="*/ 0 h 7"/>
                <a:gd name="T2" fmla="*/ 4 w 6"/>
                <a:gd name="T3" fmla="*/ 1 h 7"/>
                <a:gd name="T4" fmla="*/ 2 w 6"/>
                <a:gd name="T5" fmla="*/ 3 h 7"/>
                <a:gd name="T6" fmla="*/ 1 w 6"/>
                <a:gd name="T7" fmla="*/ 5 h 7"/>
                <a:gd name="T8" fmla="*/ 1 w 6"/>
                <a:gd name="T9" fmla="*/ 5 h 7"/>
                <a:gd name="T10" fmla="*/ 1 w 6"/>
                <a:gd name="T11" fmla="*/ 7 h 7"/>
                <a:gd name="T12" fmla="*/ 1 w 6"/>
                <a:gd name="T13" fmla="*/ 7 h 7"/>
                <a:gd name="T14" fmla="*/ 2 w 6"/>
                <a:gd name="T15" fmla="*/ 7 h 7"/>
                <a:gd name="T16" fmla="*/ 3 w 6"/>
                <a:gd name="T17" fmla="*/ 5 h 7"/>
                <a:gd name="T18" fmla="*/ 5 w 6"/>
                <a:gd name="T19" fmla="*/ 3 h 7"/>
                <a:gd name="T20" fmla="*/ 5 w 6"/>
                <a:gd name="T21" fmla="*/ 2 h 7"/>
                <a:gd name="T22" fmla="*/ 5 w 6"/>
                <a:gd name="T23" fmla="*/ 1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4" y="0"/>
                    <a:pt x="4" y="1"/>
                    <a:pt x="4" y="1"/>
                  </a:cubicBezTo>
                  <a:cubicBezTo>
                    <a:pt x="2" y="3"/>
                    <a:pt x="2" y="3"/>
                    <a:pt x="2" y="3"/>
                  </a:cubicBezTo>
                  <a:cubicBezTo>
                    <a:pt x="1" y="5"/>
                    <a:pt x="1" y="5"/>
                    <a:pt x="1" y="5"/>
                  </a:cubicBezTo>
                  <a:cubicBezTo>
                    <a:pt x="1" y="5"/>
                    <a:pt x="1" y="5"/>
                    <a:pt x="1" y="5"/>
                  </a:cubicBezTo>
                  <a:cubicBezTo>
                    <a:pt x="0" y="6"/>
                    <a:pt x="0" y="6"/>
                    <a:pt x="1" y="7"/>
                  </a:cubicBezTo>
                  <a:cubicBezTo>
                    <a:pt x="1" y="7"/>
                    <a:pt x="1" y="7"/>
                    <a:pt x="1" y="7"/>
                  </a:cubicBezTo>
                  <a:cubicBezTo>
                    <a:pt x="2" y="7"/>
                    <a:pt x="2" y="7"/>
                    <a:pt x="2" y="7"/>
                  </a:cubicBezTo>
                  <a:cubicBezTo>
                    <a:pt x="3" y="5"/>
                    <a:pt x="3" y="5"/>
                    <a:pt x="3" y="5"/>
                  </a:cubicBezTo>
                  <a:cubicBezTo>
                    <a:pt x="5" y="3"/>
                    <a:pt x="5" y="3"/>
                    <a:pt x="5" y="3"/>
                  </a:cubicBezTo>
                  <a:cubicBezTo>
                    <a:pt x="5" y="2"/>
                    <a:pt x="5" y="2"/>
                    <a:pt x="5" y="2"/>
                  </a:cubicBezTo>
                  <a:cubicBezTo>
                    <a:pt x="6" y="2"/>
                    <a:pt x="6" y="1"/>
                    <a:pt x="5" y="1"/>
                  </a:cubicBezTo>
                  <a:cubicBezTo>
                    <a:pt x="5" y="1"/>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84"/>
            <p:cNvSpPr>
              <a:spLocks/>
            </p:cNvSpPr>
            <p:nvPr/>
          </p:nvSpPr>
          <p:spPr bwMode="auto">
            <a:xfrm>
              <a:off x="6432684" y="5830531"/>
              <a:ext cx="70979" cy="70979"/>
            </a:xfrm>
            <a:custGeom>
              <a:avLst/>
              <a:gdLst>
                <a:gd name="T0" fmla="*/ 5 w 6"/>
                <a:gd name="T1" fmla="*/ 0 h 6"/>
                <a:gd name="T2" fmla="*/ 4 w 6"/>
                <a:gd name="T3" fmla="*/ 0 h 6"/>
                <a:gd name="T4" fmla="*/ 2 w 6"/>
                <a:gd name="T5" fmla="*/ 2 h 6"/>
                <a:gd name="T6" fmla="*/ 1 w 6"/>
                <a:gd name="T7" fmla="*/ 4 h 6"/>
                <a:gd name="T8" fmla="*/ 1 w 6"/>
                <a:gd name="T9" fmla="*/ 5 h 6"/>
                <a:gd name="T10" fmla="*/ 1 w 6"/>
                <a:gd name="T11" fmla="*/ 6 h 6"/>
                <a:gd name="T12" fmla="*/ 2 w 6"/>
                <a:gd name="T13" fmla="*/ 6 h 6"/>
                <a:gd name="T14" fmla="*/ 2 w 6"/>
                <a:gd name="T15" fmla="*/ 5 h 6"/>
                <a:gd name="T16" fmla="*/ 3 w 6"/>
                <a:gd name="T17" fmla="*/ 4 h 6"/>
                <a:gd name="T18" fmla="*/ 5 w 6"/>
                <a:gd name="T19" fmla="*/ 2 h 6"/>
                <a:gd name="T20" fmla="*/ 5 w 6"/>
                <a:gd name="T21" fmla="*/ 2 h 6"/>
                <a:gd name="T22" fmla="*/ 6 w 6"/>
                <a:gd name="T23" fmla="*/ 0 h 6"/>
                <a:gd name="T24" fmla="*/ 5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5" y="0"/>
                  </a:moveTo>
                  <a:cubicBezTo>
                    <a:pt x="5" y="0"/>
                    <a:pt x="4" y="0"/>
                    <a:pt x="4" y="0"/>
                  </a:cubicBezTo>
                  <a:cubicBezTo>
                    <a:pt x="4" y="1"/>
                    <a:pt x="3" y="1"/>
                    <a:pt x="2" y="2"/>
                  </a:cubicBezTo>
                  <a:cubicBezTo>
                    <a:pt x="2" y="3"/>
                    <a:pt x="1" y="3"/>
                    <a:pt x="1" y="4"/>
                  </a:cubicBezTo>
                  <a:cubicBezTo>
                    <a:pt x="1" y="4"/>
                    <a:pt x="1" y="4"/>
                    <a:pt x="1" y="5"/>
                  </a:cubicBezTo>
                  <a:cubicBezTo>
                    <a:pt x="0" y="5"/>
                    <a:pt x="1" y="6"/>
                    <a:pt x="1" y="6"/>
                  </a:cubicBezTo>
                  <a:cubicBezTo>
                    <a:pt x="2" y="6"/>
                    <a:pt x="2" y="6"/>
                    <a:pt x="2" y="6"/>
                  </a:cubicBezTo>
                  <a:cubicBezTo>
                    <a:pt x="2" y="6"/>
                    <a:pt x="2" y="6"/>
                    <a:pt x="2" y="5"/>
                  </a:cubicBezTo>
                  <a:cubicBezTo>
                    <a:pt x="3" y="5"/>
                    <a:pt x="3" y="4"/>
                    <a:pt x="3" y="4"/>
                  </a:cubicBezTo>
                  <a:cubicBezTo>
                    <a:pt x="4" y="3"/>
                    <a:pt x="4" y="3"/>
                    <a:pt x="5" y="2"/>
                  </a:cubicBezTo>
                  <a:cubicBezTo>
                    <a:pt x="5" y="2"/>
                    <a:pt x="5" y="2"/>
                    <a:pt x="5" y="2"/>
                  </a:cubicBezTo>
                  <a:cubicBezTo>
                    <a:pt x="6" y="1"/>
                    <a:pt x="6" y="1"/>
                    <a:pt x="6"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5"/>
            <p:cNvSpPr>
              <a:spLocks/>
            </p:cNvSpPr>
            <p:nvPr/>
          </p:nvSpPr>
          <p:spPr bwMode="auto">
            <a:xfrm>
              <a:off x="6503663" y="5840671"/>
              <a:ext cx="60839" cy="60839"/>
            </a:xfrm>
            <a:custGeom>
              <a:avLst/>
              <a:gdLst>
                <a:gd name="T0" fmla="*/ 4 w 5"/>
                <a:gd name="T1" fmla="*/ 0 h 5"/>
                <a:gd name="T2" fmla="*/ 3 w 5"/>
                <a:gd name="T3" fmla="*/ 0 h 5"/>
                <a:gd name="T4" fmla="*/ 2 w 5"/>
                <a:gd name="T5" fmla="*/ 1 h 5"/>
                <a:gd name="T6" fmla="*/ 1 w 5"/>
                <a:gd name="T7" fmla="*/ 3 h 5"/>
                <a:gd name="T8" fmla="*/ 0 w 5"/>
                <a:gd name="T9" fmla="*/ 4 h 5"/>
                <a:gd name="T10" fmla="*/ 1 w 5"/>
                <a:gd name="T11" fmla="*/ 5 h 5"/>
                <a:gd name="T12" fmla="*/ 1 w 5"/>
                <a:gd name="T13" fmla="*/ 5 h 5"/>
                <a:gd name="T14" fmla="*/ 2 w 5"/>
                <a:gd name="T15" fmla="*/ 5 h 5"/>
                <a:gd name="T16" fmla="*/ 3 w 5"/>
                <a:gd name="T17" fmla="*/ 3 h 5"/>
                <a:gd name="T18" fmla="*/ 5 w 5"/>
                <a:gd name="T19" fmla="*/ 2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4" y="0"/>
                    <a:pt x="3" y="0"/>
                  </a:cubicBezTo>
                  <a:cubicBezTo>
                    <a:pt x="3" y="0"/>
                    <a:pt x="3" y="1"/>
                    <a:pt x="2" y="1"/>
                  </a:cubicBezTo>
                  <a:cubicBezTo>
                    <a:pt x="2" y="2"/>
                    <a:pt x="1" y="2"/>
                    <a:pt x="1" y="3"/>
                  </a:cubicBezTo>
                  <a:cubicBezTo>
                    <a:pt x="1" y="3"/>
                    <a:pt x="0" y="4"/>
                    <a:pt x="0" y="4"/>
                  </a:cubicBezTo>
                  <a:cubicBezTo>
                    <a:pt x="0" y="4"/>
                    <a:pt x="0" y="5"/>
                    <a:pt x="1" y="5"/>
                  </a:cubicBezTo>
                  <a:cubicBezTo>
                    <a:pt x="1" y="5"/>
                    <a:pt x="1" y="5"/>
                    <a:pt x="1" y="5"/>
                  </a:cubicBezTo>
                  <a:cubicBezTo>
                    <a:pt x="2" y="5"/>
                    <a:pt x="2" y="5"/>
                    <a:pt x="2" y="5"/>
                  </a:cubicBezTo>
                  <a:cubicBezTo>
                    <a:pt x="2" y="4"/>
                    <a:pt x="3" y="4"/>
                    <a:pt x="3" y="3"/>
                  </a:cubicBezTo>
                  <a:cubicBezTo>
                    <a:pt x="4" y="2"/>
                    <a:pt x="4" y="2"/>
                    <a:pt x="5" y="2"/>
                  </a:cubicBezTo>
                  <a:cubicBezTo>
                    <a:pt x="5" y="1"/>
                    <a:pt x="5" y="1"/>
                    <a:pt x="5" y="1"/>
                  </a:cubicBezTo>
                  <a:cubicBezTo>
                    <a:pt x="5" y="1"/>
                    <a:pt x="5" y="0"/>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86"/>
            <p:cNvSpPr>
              <a:spLocks/>
            </p:cNvSpPr>
            <p:nvPr/>
          </p:nvSpPr>
          <p:spPr bwMode="auto">
            <a:xfrm>
              <a:off x="6574642" y="5830531"/>
              <a:ext cx="60839" cy="70979"/>
            </a:xfrm>
            <a:custGeom>
              <a:avLst/>
              <a:gdLst>
                <a:gd name="T0" fmla="*/ 4 w 5"/>
                <a:gd name="T1" fmla="*/ 0 h 6"/>
                <a:gd name="T2" fmla="*/ 3 w 5"/>
                <a:gd name="T3" fmla="*/ 1 h 6"/>
                <a:gd name="T4" fmla="*/ 3 w 5"/>
                <a:gd name="T5" fmla="*/ 2 h 6"/>
                <a:gd name="T6" fmla="*/ 1 w 5"/>
                <a:gd name="T7" fmla="*/ 4 h 6"/>
                <a:gd name="T8" fmla="*/ 1 w 5"/>
                <a:gd name="T9" fmla="*/ 4 h 6"/>
                <a:gd name="T10" fmla="*/ 1 w 5"/>
                <a:gd name="T11" fmla="*/ 6 h 6"/>
                <a:gd name="T12" fmla="*/ 2 w 5"/>
                <a:gd name="T13" fmla="*/ 6 h 6"/>
                <a:gd name="T14" fmla="*/ 2 w 5"/>
                <a:gd name="T15" fmla="*/ 6 h 6"/>
                <a:gd name="T16" fmla="*/ 3 w 5"/>
                <a:gd name="T17" fmla="*/ 4 h 6"/>
                <a:gd name="T18" fmla="*/ 5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3" y="1"/>
                  </a:cubicBezTo>
                  <a:cubicBezTo>
                    <a:pt x="3" y="2"/>
                    <a:pt x="3" y="2"/>
                    <a:pt x="3" y="2"/>
                  </a:cubicBezTo>
                  <a:cubicBezTo>
                    <a:pt x="1" y="4"/>
                    <a:pt x="1" y="4"/>
                    <a:pt x="1" y="4"/>
                  </a:cubicBezTo>
                  <a:cubicBezTo>
                    <a:pt x="1" y="4"/>
                    <a:pt x="1" y="4"/>
                    <a:pt x="1" y="4"/>
                  </a:cubicBezTo>
                  <a:cubicBezTo>
                    <a:pt x="0" y="5"/>
                    <a:pt x="1" y="5"/>
                    <a:pt x="1" y="6"/>
                  </a:cubicBezTo>
                  <a:cubicBezTo>
                    <a:pt x="2" y="6"/>
                    <a:pt x="2" y="6"/>
                    <a:pt x="2" y="6"/>
                  </a:cubicBezTo>
                  <a:cubicBezTo>
                    <a:pt x="2" y="6"/>
                    <a:pt x="2" y="6"/>
                    <a:pt x="2" y="6"/>
                  </a:cubicBezTo>
                  <a:cubicBezTo>
                    <a:pt x="3" y="4"/>
                    <a:pt x="3" y="4"/>
                    <a:pt x="3" y="4"/>
                  </a:cubicBezTo>
                  <a:cubicBezTo>
                    <a:pt x="5" y="2"/>
                    <a:pt x="5" y="2"/>
                    <a:pt x="5" y="2"/>
                  </a:cubicBezTo>
                  <a:cubicBezTo>
                    <a:pt x="5" y="2"/>
                    <a:pt x="5" y="2"/>
                    <a:pt x="5" y="2"/>
                  </a:cubicBezTo>
                  <a:cubicBezTo>
                    <a:pt x="5" y="1"/>
                    <a:pt x="5" y="1"/>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87"/>
            <p:cNvSpPr>
              <a:spLocks/>
            </p:cNvSpPr>
            <p:nvPr/>
          </p:nvSpPr>
          <p:spPr bwMode="auto">
            <a:xfrm>
              <a:off x="6660832" y="5830531"/>
              <a:ext cx="70979" cy="70979"/>
            </a:xfrm>
            <a:custGeom>
              <a:avLst/>
              <a:gdLst>
                <a:gd name="T0" fmla="*/ 4 w 6"/>
                <a:gd name="T1" fmla="*/ 0 h 6"/>
                <a:gd name="T2" fmla="*/ 4 w 6"/>
                <a:gd name="T3" fmla="*/ 0 h 6"/>
                <a:gd name="T4" fmla="*/ 2 w 6"/>
                <a:gd name="T5" fmla="*/ 2 h 6"/>
                <a:gd name="T6" fmla="*/ 0 w 6"/>
                <a:gd name="T7" fmla="*/ 4 h 6"/>
                <a:gd name="T8" fmla="*/ 0 w 6"/>
                <a:gd name="T9" fmla="*/ 5 h 6"/>
                <a:gd name="T10" fmla="*/ 0 w 6"/>
                <a:gd name="T11" fmla="*/ 6 h 6"/>
                <a:gd name="T12" fmla="*/ 1 w 6"/>
                <a:gd name="T13" fmla="*/ 6 h 6"/>
                <a:gd name="T14" fmla="*/ 2 w 6"/>
                <a:gd name="T15" fmla="*/ 6 h 6"/>
                <a:gd name="T16" fmla="*/ 3 w 6"/>
                <a:gd name="T17" fmla="*/ 4 h 6"/>
                <a:gd name="T18" fmla="*/ 5 w 6"/>
                <a:gd name="T19" fmla="*/ 2 h 6"/>
                <a:gd name="T20" fmla="*/ 5 w 6"/>
                <a:gd name="T21" fmla="*/ 2 h 6"/>
                <a:gd name="T22" fmla="*/ 5 w 6"/>
                <a:gd name="T23" fmla="*/ 0 h 6"/>
                <a:gd name="T24" fmla="*/ 4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4" y="0"/>
                  </a:moveTo>
                  <a:cubicBezTo>
                    <a:pt x="4" y="0"/>
                    <a:pt x="4" y="0"/>
                    <a:pt x="4" y="0"/>
                  </a:cubicBezTo>
                  <a:cubicBezTo>
                    <a:pt x="3" y="1"/>
                    <a:pt x="2" y="1"/>
                    <a:pt x="2" y="2"/>
                  </a:cubicBezTo>
                  <a:cubicBezTo>
                    <a:pt x="1" y="2"/>
                    <a:pt x="1" y="3"/>
                    <a:pt x="0" y="4"/>
                  </a:cubicBezTo>
                  <a:cubicBezTo>
                    <a:pt x="0" y="4"/>
                    <a:pt x="0" y="5"/>
                    <a:pt x="0" y="5"/>
                  </a:cubicBezTo>
                  <a:cubicBezTo>
                    <a:pt x="0" y="5"/>
                    <a:pt x="0" y="6"/>
                    <a:pt x="0" y="6"/>
                  </a:cubicBezTo>
                  <a:cubicBezTo>
                    <a:pt x="1" y="6"/>
                    <a:pt x="1" y="6"/>
                    <a:pt x="1" y="6"/>
                  </a:cubicBezTo>
                  <a:cubicBezTo>
                    <a:pt x="1" y="6"/>
                    <a:pt x="1" y="6"/>
                    <a:pt x="2" y="6"/>
                  </a:cubicBezTo>
                  <a:cubicBezTo>
                    <a:pt x="2" y="5"/>
                    <a:pt x="2" y="4"/>
                    <a:pt x="3" y="4"/>
                  </a:cubicBezTo>
                  <a:cubicBezTo>
                    <a:pt x="3" y="3"/>
                    <a:pt x="4" y="2"/>
                    <a:pt x="5" y="2"/>
                  </a:cubicBezTo>
                  <a:cubicBezTo>
                    <a:pt x="5" y="2"/>
                    <a:pt x="5" y="2"/>
                    <a:pt x="5" y="2"/>
                  </a:cubicBezTo>
                  <a:cubicBezTo>
                    <a:pt x="5" y="1"/>
                    <a:pt x="6" y="1"/>
                    <a:pt x="5" y="0"/>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88"/>
            <p:cNvSpPr>
              <a:spLocks noEditPoints="1"/>
            </p:cNvSpPr>
            <p:nvPr/>
          </p:nvSpPr>
          <p:spPr bwMode="auto">
            <a:xfrm>
              <a:off x="5378143" y="4056062"/>
              <a:ext cx="562762" cy="801046"/>
            </a:xfrm>
            <a:custGeom>
              <a:avLst/>
              <a:gdLst>
                <a:gd name="T0" fmla="*/ 47 w 47"/>
                <a:gd name="T1" fmla="*/ 4 h 67"/>
                <a:gd name="T2" fmla="*/ 44 w 47"/>
                <a:gd name="T3" fmla="*/ 4 h 67"/>
                <a:gd name="T4" fmla="*/ 0 w 47"/>
                <a:gd name="T5" fmla="*/ 66 h 67"/>
                <a:gd name="T6" fmla="*/ 1 w 47"/>
                <a:gd name="T7" fmla="*/ 67 h 67"/>
                <a:gd name="T8" fmla="*/ 3 w 47"/>
                <a:gd name="T9" fmla="*/ 67 h 67"/>
                <a:gd name="T10" fmla="*/ 47 w 47"/>
                <a:gd name="T11" fmla="*/ 4 h 67"/>
                <a:gd name="T12" fmla="*/ 46 w 47"/>
                <a:gd name="T13" fmla="*/ 0 h 67"/>
                <a:gd name="T14" fmla="*/ 46 w 47"/>
                <a:gd name="T15" fmla="*/ 1 h 67"/>
                <a:gd name="T16" fmla="*/ 47 w 47"/>
                <a:gd name="T17" fmla="*/ 1 h 67"/>
                <a:gd name="T18" fmla="*/ 46 w 47"/>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7">
                  <a:moveTo>
                    <a:pt x="47" y="4"/>
                  </a:moveTo>
                  <a:cubicBezTo>
                    <a:pt x="44" y="4"/>
                    <a:pt x="44" y="4"/>
                    <a:pt x="44" y="4"/>
                  </a:cubicBezTo>
                  <a:cubicBezTo>
                    <a:pt x="28" y="24"/>
                    <a:pt x="13" y="45"/>
                    <a:pt x="0" y="66"/>
                  </a:cubicBezTo>
                  <a:cubicBezTo>
                    <a:pt x="1" y="67"/>
                    <a:pt x="1" y="67"/>
                    <a:pt x="1" y="67"/>
                  </a:cubicBezTo>
                  <a:cubicBezTo>
                    <a:pt x="2" y="67"/>
                    <a:pt x="2" y="67"/>
                    <a:pt x="3" y="67"/>
                  </a:cubicBezTo>
                  <a:cubicBezTo>
                    <a:pt x="16" y="45"/>
                    <a:pt x="31" y="24"/>
                    <a:pt x="47" y="4"/>
                  </a:cubicBezTo>
                  <a:moveTo>
                    <a:pt x="46" y="0"/>
                  </a:moveTo>
                  <a:cubicBezTo>
                    <a:pt x="46" y="1"/>
                    <a:pt x="46" y="1"/>
                    <a:pt x="46" y="1"/>
                  </a:cubicBezTo>
                  <a:cubicBezTo>
                    <a:pt x="47" y="1"/>
                    <a:pt x="47" y="1"/>
                    <a:pt x="47" y="1"/>
                  </a:cubicBezTo>
                  <a:cubicBezTo>
                    <a:pt x="46" y="0"/>
                    <a:pt x="46" y="0"/>
                    <a:pt x="46"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89"/>
            <p:cNvSpPr>
              <a:spLocks noEditPoints="1"/>
            </p:cNvSpPr>
            <p:nvPr/>
          </p:nvSpPr>
          <p:spPr bwMode="auto">
            <a:xfrm>
              <a:off x="5388282" y="4066202"/>
              <a:ext cx="562762" cy="806118"/>
            </a:xfrm>
            <a:custGeom>
              <a:avLst/>
              <a:gdLst>
                <a:gd name="T0" fmla="*/ 0 w 47"/>
                <a:gd name="T1" fmla="*/ 66 h 67"/>
                <a:gd name="T2" fmla="*/ 1 w 47"/>
                <a:gd name="T3" fmla="*/ 67 h 67"/>
                <a:gd name="T4" fmla="*/ 2 w 47"/>
                <a:gd name="T5" fmla="*/ 66 h 67"/>
                <a:gd name="T6" fmla="*/ 0 w 47"/>
                <a:gd name="T7" fmla="*/ 66 h 67"/>
                <a:gd name="T8" fmla="*/ 46 w 47"/>
                <a:gd name="T9" fmla="*/ 0 h 67"/>
                <a:gd name="T10" fmla="*/ 45 w 47"/>
                <a:gd name="T11" fmla="*/ 0 h 67"/>
                <a:gd name="T12" fmla="*/ 43 w 47"/>
                <a:gd name="T13" fmla="*/ 3 h 67"/>
                <a:gd name="T14" fmla="*/ 46 w 47"/>
                <a:gd name="T15" fmla="*/ 3 h 67"/>
                <a:gd name="T16" fmla="*/ 47 w 47"/>
                <a:gd name="T17" fmla="*/ 1 h 67"/>
                <a:gd name="T18" fmla="*/ 46 w 47"/>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7">
                  <a:moveTo>
                    <a:pt x="0" y="66"/>
                  </a:moveTo>
                  <a:cubicBezTo>
                    <a:pt x="1" y="67"/>
                    <a:pt x="1" y="67"/>
                    <a:pt x="1" y="67"/>
                  </a:cubicBezTo>
                  <a:cubicBezTo>
                    <a:pt x="2" y="66"/>
                    <a:pt x="2" y="66"/>
                    <a:pt x="2" y="66"/>
                  </a:cubicBezTo>
                  <a:cubicBezTo>
                    <a:pt x="1" y="66"/>
                    <a:pt x="1" y="66"/>
                    <a:pt x="0" y="66"/>
                  </a:cubicBezTo>
                  <a:moveTo>
                    <a:pt x="46" y="0"/>
                  </a:moveTo>
                  <a:cubicBezTo>
                    <a:pt x="45" y="0"/>
                    <a:pt x="45" y="0"/>
                    <a:pt x="45" y="0"/>
                  </a:cubicBezTo>
                  <a:cubicBezTo>
                    <a:pt x="44" y="1"/>
                    <a:pt x="43" y="2"/>
                    <a:pt x="43" y="3"/>
                  </a:cubicBezTo>
                  <a:cubicBezTo>
                    <a:pt x="46" y="3"/>
                    <a:pt x="46" y="3"/>
                    <a:pt x="46" y="3"/>
                  </a:cubicBezTo>
                  <a:cubicBezTo>
                    <a:pt x="46" y="2"/>
                    <a:pt x="47" y="2"/>
                    <a:pt x="47" y="1"/>
                  </a:cubicBezTo>
                  <a:cubicBezTo>
                    <a:pt x="46" y="0"/>
                    <a:pt x="46" y="0"/>
                    <a:pt x="46"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90"/>
            <p:cNvSpPr>
              <a:spLocks/>
            </p:cNvSpPr>
            <p:nvPr/>
          </p:nvSpPr>
          <p:spPr bwMode="auto">
            <a:xfrm>
              <a:off x="5651918" y="4101693"/>
              <a:ext cx="562762" cy="755418"/>
            </a:xfrm>
            <a:custGeom>
              <a:avLst/>
              <a:gdLst>
                <a:gd name="T0" fmla="*/ 47 w 47"/>
                <a:gd name="T1" fmla="*/ 0 h 63"/>
                <a:gd name="T2" fmla="*/ 43 w 47"/>
                <a:gd name="T3" fmla="*/ 0 h 63"/>
                <a:gd name="T4" fmla="*/ 0 w 47"/>
                <a:gd name="T5" fmla="*/ 63 h 63"/>
                <a:gd name="T6" fmla="*/ 0 w 47"/>
                <a:gd name="T7" fmla="*/ 63 h 63"/>
                <a:gd name="T8" fmla="*/ 3 w 47"/>
                <a:gd name="T9" fmla="*/ 63 h 63"/>
                <a:gd name="T10" fmla="*/ 47 w 47"/>
                <a:gd name="T11" fmla="*/ 0 h 63"/>
              </a:gdLst>
              <a:ahLst/>
              <a:cxnLst>
                <a:cxn ang="0">
                  <a:pos x="T0" y="T1"/>
                </a:cxn>
                <a:cxn ang="0">
                  <a:pos x="T2" y="T3"/>
                </a:cxn>
                <a:cxn ang="0">
                  <a:pos x="T4" y="T5"/>
                </a:cxn>
                <a:cxn ang="0">
                  <a:pos x="T6" y="T7"/>
                </a:cxn>
                <a:cxn ang="0">
                  <a:pos x="T8" y="T9"/>
                </a:cxn>
                <a:cxn ang="0">
                  <a:pos x="T10" y="T11"/>
                </a:cxn>
              </a:cxnLst>
              <a:rect l="0" t="0" r="r" b="b"/>
              <a:pathLst>
                <a:path w="47" h="63">
                  <a:moveTo>
                    <a:pt x="47" y="0"/>
                  </a:moveTo>
                  <a:cubicBezTo>
                    <a:pt x="43" y="0"/>
                    <a:pt x="43" y="0"/>
                    <a:pt x="43" y="0"/>
                  </a:cubicBezTo>
                  <a:cubicBezTo>
                    <a:pt x="29" y="20"/>
                    <a:pt x="14" y="41"/>
                    <a:pt x="0" y="63"/>
                  </a:cubicBezTo>
                  <a:cubicBezTo>
                    <a:pt x="0" y="63"/>
                    <a:pt x="0" y="63"/>
                    <a:pt x="0" y="63"/>
                  </a:cubicBezTo>
                  <a:cubicBezTo>
                    <a:pt x="3" y="63"/>
                    <a:pt x="3" y="63"/>
                    <a:pt x="3" y="63"/>
                  </a:cubicBezTo>
                  <a:cubicBezTo>
                    <a:pt x="17" y="42"/>
                    <a:pt x="32" y="20"/>
                    <a:pt x="47"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91"/>
            <p:cNvSpPr>
              <a:spLocks noEditPoints="1"/>
            </p:cNvSpPr>
            <p:nvPr/>
          </p:nvSpPr>
          <p:spPr bwMode="auto">
            <a:xfrm>
              <a:off x="5651918" y="4066202"/>
              <a:ext cx="562762" cy="806118"/>
            </a:xfrm>
            <a:custGeom>
              <a:avLst/>
              <a:gdLst>
                <a:gd name="T0" fmla="*/ 3 w 47"/>
                <a:gd name="T1" fmla="*/ 66 h 67"/>
                <a:gd name="T2" fmla="*/ 0 w 47"/>
                <a:gd name="T3" fmla="*/ 66 h 67"/>
                <a:gd name="T4" fmla="*/ 2 w 47"/>
                <a:gd name="T5" fmla="*/ 67 h 67"/>
                <a:gd name="T6" fmla="*/ 3 w 47"/>
                <a:gd name="T7" fmla="*/ 66 h 67"/>
                <a:gd name="T8" fmla="*/ 45 w 47"/>
                <a:gd name="T9" fmla="*/ 0 h 67"/>
                <a:gd name="T10" fmla="*/ 43 w 47"/>
                <a:gd name="T11" fmla="*/ 3 h 67"/>
                <a:gd name="T12" fmla="*/ 47 w 47"/>
                <a:gd name="T13" fmla="*/ 3 h 67"/>
                <a:gd name="T14" fmla="*/ 47 w 47"/>
                <a:gd name="T15" fmla="*/ 2 h 67"/>
                <a:gd name="T16" fmla="*/ 45 w 47"/>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7">
                  <a:moveTo>
                    <a:pt x="3" y="66"/>
                  </a:moveTo>
                  <a:cubicBezTo>
                    <a:pt x="0" y="66"/>
                    <a:pt x="0" y="66"/>
                    <a:pt x="0" y="66"/>
                  </a:cubicBezTo>
                  <a:cubicBezTo>
                    <a:pt x="2" y="67"/>
                    <a:pt x="2" y="67"/>
                    <a:pt x="2" y="67"/>
                  </a:cubicBezTo>
                  <a:cubicBezTo>
                    <a:pt x="2" y="67"/>
                    <a:pt x="3" y="66"/>
                    <a:pt x="3" y="66"/>
                  </a:cubicBezTo>
                  <a:moveTo>
                    <a:pt x="45" y="0"/>
                  </a:moveTo>
                  <a:cubicBezTo>
                    <a:pt x="45" y="1"/>
                    <a:pt x="44" y="2"/>
                    <a:pt x="43" y="3"/>
                  </a:cubicBezTo>
                  <a:cubicBezTo>
                    <a:pt x="47" y="3"/>
                    <a:pt x="47" y="3"/>
                    <a:pt x="47" y="3"/>
                  </a:cubicBezTo>
                  <a:cubicBezTo>
                    <a:pt x="47" y="2"/>
                    <a:pt x="47" y="2"/>
                    <a:pt x="47" y="2"/>
                  </a:cubicBezTo>
                  <a:cubicBezTo>
                    <a:pt x="45" y="0"/>
                    <a:pt x="45" y="0"/>
                    <a:pt x="45"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92"/>
            <p:cNvSpPr>
              <a:spLocks/>
            </p:cNvSpPr>
            <p:nvPr/>
          </p:nvSpPr>
          <p:spPr bwMode="auto">
            <a:xfrm>
              <a:off x="6311006" y="4451515"/>
              <a:ext cx="278847" cy="405593"/>
            </a:xfrm>
            <a:custGeom>
              <a:avLst/>
              <a:gdLst>
                <a:gd name="T0" fmla="*/ 22 w 23"/>
                <a:gd name="T1" fmla="*/ 0 h 34"/>
                <a:gd name="T2" fmla="*/ 0 w 23"/>
                <a:gd name="T3" fmla="*/ 33 h 34"/>
                <a:gd name="T4" fmla="*/ 2 w 23"/>
                <a:gd name="T5" fmla="*/ 34 h 34"/>
                <a:gd name="T6" fmla="*/ 3 w 23"/>
                <a:gd name="T7" fmla="*/ 34 h 34"/>
                <a:gd name="T8" fmla="*/ 23 w 23"/>
                <a:gd name="T9" fmla="*/ 4 h 34"/>
                <a:gd name="T10" fmla="*/ 23 w 23"/>
                <a:gd name="T11" fmla="*/ 1 h 34"/>
                <a:gd name="T12" fmla="*/ 22 w 2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3" h="34">
                  <a:moveTo>
                    <a:pt x="22" y="0"/>
                  </a:moveTo>
                  <a:cubicBezTo>
                    <a:pt x="15" y="11"/>
                    <a:pt x="8" y="22"/>
                    <a:pt x="0" y="33"/>
                  </a:cubicBezTo>
                  <a:cubicBezTo>
                    <a:pt x="2" y="34"/>
                    <a:pt x="2" y="34"/>
                    <a:pt x="2" y="34"/>
                  </a:cubicBezTo>
                  <a:cubicBezTo>
                    <a:pt x="3" y="34"/>
                    <a:pt x="3" y="34"/>
                    <a:pt x="3" y="34"/>
                  </a:cubicBezTo>
                  <a:cubicBezTo>
                    <a:pt x="10" y="24"/>
                    <a:pt x="16" y="14"/>
                    <a:pt x="23" y="4"/>
                  </a:cubicBezTo>
                  <a:cubicBezTo>
                    <a:pt x="23" y="1"/>
                    <a:pt x="23" y="1"/>
                    <a:pt x="23" y="1"/>
                  </a:cubicBezTo>
                  <a:cubicBezTo>
                    <a:pt x="22" y="0"/>
                    <a:pt x="22" y="0"/>
                    <a:pt x="22"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3"/>
            <p:cNvSpPr>
              <a:spLocks noEditPoints="1"/>
            </p:cNvSpPr>
            <p:nvPr/>
          </p:nvSpPr>
          <p:spPr bwMode="auto">
            <a:xfrm>
              <a:off x="6336357" y="4461655"/>
              <a:ext cx="263635" cy="410664"/>
            </a:xfrm>
            <a:custGeom>
              <a:avLst/>
              <a:gdLst>
                <a:gd name="T0" fmla="*/ 1 w 22"/>
                <a:gd name="T1" fmla="*/ 33 h 34"/>
                <a:gd name="T2" fmla="*/ 0 w 22"/>
                <a:gd name="T3" fmla="*/ 33 h 34"/>
                <a:gd name="T4" fmla="*/ 1 w 22"/>
                <a:gd name="T5" fmla="*/ 34 h 34"/>
                <a:gd name="T6" fmla="*/ 1 w 22"/>
                <a:gd name="T7" fmla="*/ 33 h 34"/>
                <a:gd name="T8" fmla="*/ 21 w 22"/>
                <a:gd name="T9" fmla="*/ 0 h 34"/>
                <a:gd name="T10" fmla="*/ 21 w 22"/>
                <a:gd name="T11" fmla="*/ 3 h 34"/>
                <a:gd name="T12" fmla="*/ 22 w 22"/>
                <a:gd name="T13" fmla="*/ 1 h 34"/>
                <a:gd name="T14" fmla="*/ 21 w 2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1" y="33"/>
                  </a:moveTo>
                  <a:cubicBezTo>
                    <a:pt x="0" y="33"/>
                    <a:pt x="0" y="33"/>
                    <a:pt x="0" y="33"/>
                  </a:cubicBezTo>
                  <a:cubicBezTo>
                    <a:pt x="1" y="34"/>
                    <a:pt x="1" y="34"/>
                    <a:pt x="1" y="34"/>
                  </a:cubicBezTo>
                  <a:cubicBezTo>
                    <a:pt x="1" y="33"/>
                    <a:pt x="1" y="33"/>
                    <a:pt x="1" y="33"/>
                  </a:cubicBezTo>
                  <a:moveTo>
                    <a:pt x="21" y="0"/>
                  </a:moveTo>
                  <a:cubicBezTo>
                    <a:pt x="21" y="3"/>
                    <a:pt x="21" y="3"/>
                    <a:pt x="21" y="3"/>
                  </a:cubicBezTo>
                  <a:cubicBezTo>
                    <a:pt x="21" y="2"/>
                    <a:pt x="22" y="2"/>
                    <a:pt x="22" y="1"/>
                  </a:cubicBezTo>
                  <a:cubicBezTo>
                    <a:pt x="21" y="0"/>
                    <a:pt x="21" y="0"/>
                    <a:pt x="21"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8" name="组合 137"/>
            <p:cNvGrpSpPr/>
            <p:nvPr/>
          </p:nvGrpSpPr>
          <p:grpSpPr>
            <a:xfrm>
              <a:off x="7076470" y="5344094"/>
              <a:ext cx="454933" cy="385638"/>
              <a:chOff x="6399214" y="5918201"/>
              <a:chExt cx="239713" cy="203200"/>
            </a:xfrm>
          </p:grpSpPr>
          <p:sp>
            <p:nvSpPr>
              <p:cNvPr id="139" name="Freeform 350"/>
              <p:cNvSpPr>
                <a:spLocks/>
              </p:cNvSpPr>
              <p:nvPr/>
            </p:nvSpPr>
            <p:spPr bwMode="auto">
              <a:xfrm>
                <a:off x="6402389" y="5918201"/>
                <a:ext cx="236538" cy="203200"/>
              </a:xfrm>
              <a:custGeom>
                <a:avLst/>
                <a:gdLst>
                  <a:gd name="T0" fmla="*/ 25 w 63"/>
                  <a:gd name="T1" fmla="*/ 0 h 54"/>
                  <a:gd name="T2" fmla="*/ 16 w 63"/>
                  <a:gd name="T3" fmla="*/ 1 h 54"/>
                  <a:gd name="T4" fmla="*/ 2 w 63"/>
                  <a:gd name="T5" fmla="*/ 11 h 54"/>
                  <a:gd name="T6" fmla="*/ 2 w 63"/>
                  <a:gd name="T7" fmla="*/ 11 h 54"/>
                  <a:gd name="T8" fmla="*/ 3 w 63"/>
                  <a:gd name="T9" fmla="*/ 13 h 54"/>
                  <a:gd name="T10" fmla="*/ 2 w 63"/>
                  <a:gd name="T11" fmla="*/ 16 h 54"/>
                  <a:gd name="T12" fmla="*/ 12 w 63"/>
                  <a:gd name="T13" fmla="*/ 5 h 54"/>
                  <a:gd name="T14" fmla="*/ 11 w 63"/>
                  <a:gd name="T15" fmla="*/ 5 h 54"/>
                  <a:gd name="T16" fmla="*/ 11 w 63"/>
                  <a:gd name="T17" fmla="*/ 3 h 54"/>
                  <a:gd name="T18" fmla="*/ 12 w 63"/>
                  <a:gd name="T19" fmla="*/ 3 h 54"/>
                  <a:gd name="T20" fmla="*/ 12 w 63"/>
                  <a:gd name="T21" fmla="*/ 3 h 54"/>
                  <a:gd name="T22" fmla="*/ 15 w 63"/>
                  <a:gd name="T23" fmla="*/ 4 h 54"/>
                  <a:gd name="T24" fmla="*/ 17 w 63"/>
                  <a:gd name="T25" fmla="*/ 3 h 54"/>
                  <a:gd name="T26" fmla="*/ 25 w 63"/>
                  <a:gd name="T27" fmla="*/ 2 h 54"/>
                  <a:gd name="T28" fmla="*/ 41 w 63"/>
                  <a:gd name="T29" fmla="*/ 6 h 54"/>
                  <a:gd name="T30" fmla="*/ 44 w 63"/>
                  <a:gd name="T31" fmla="*/ 6 h 54"/>
                  <a:gd name="T32" fmla="*/ 45 w 63"/>
                  <a:gd name="T33" fmla="*/ 6 h 54"/>
                  <a:gd name="T34" fmla="*/ 46 w 63"/>
                  <a:gd name="T35" fmla="*/ 7 h 54"/>
                  <a:gd name="T36" fmla="*/ 45 w 63"/>
                  <a:gd name="T37" fmla="*/ 8 h 54"/>
                  <a:gd name="T38" fmla="*/ 47 w 63"/>
                  <a:gd name="T39" fmla="*/ 9 h 54"/>
                  <a:gd name="T40" fmla="*/ 61 w 63"/>
                  <a:gd name="T41" fmla="*/ 36 h 54"/>
                  <a:gd name="T42" fmla="*/ 60 w 63"/>
                  <a:gd name="T43" fmla="*/ 42 h 54"/>
                  <a:gd name="T44" fmla="*/ 61 w 63"/>
                  <a:gd name="T45" fmla="*/ 42 h 54"/>
                  <a:gd name="T46" fmla="*/ 62 w 63"/>
                  <a:gd name="T47" fmla="*/ 42 h 54"/>
                  <a:gd name="T48" fmla="*/ 62 w 63"/>
                  <a:gd name="T49" fmla="*/ 44 h 54"/>
                  <a:gd name="T50" fmla="*/ 58 w 63"/>
                  <a:gd name="T51" fmla="*/ 47 h 54"/>
                  <a:gd name="T52" fmla="*/ 57 w 63"/>
                  <a:gd name="T53" fmla="*/ 48 h 54"/>
                  <a:gd name="T54" fmla="*/ 48 w 63"/>
                  <a:gd name="T55" fmla="*/ 51 h 54"/>
                  <a:gd name="T56" fmla="*/ 37 w 63"/>
                  <a:gd name="T57" fmla="*/ 48 h 54"/>
                  <a:gd name="T58" fmla="*/ 28 w 63"/>
                  <a:gd name="T59" fmla="*/ 41 h 54"/>
                  <a:gd name="T60" fmla="*/ 20 w 63"/>
                  <a:gd name="T61" fmla="*/ 35 h 54"/>
                  <a:gd name="T62" fmla="*/ 15 w 63"/>
                  <a:gd name="T63" fmla="*/ 32 h 54"/>
                  <a:gd name="T64" fmla="*/ 3 w 63"/>
                  <a:gd name="T65" fmla="*/ 21 h 54"/>
                  <a:gd name="T66" fmla="*/ 2 w 63"/>
                  <a:gd name="T67" fmla="*/ 20 h 54"/>
                  <a:gd name="T68" fmla="*/ 0 w 63"/>
                  <a:gd name="T69" fmla="*/ 16 h 54"/>
                  <a:gd name="T70" fmla="*/ 0 w 63"/>
                  <a:gd name="T71" fmla="*/ 21 h 54"/>
                  <a:gd name="T72" fmla="*/ 14 w 63"/>
                  <a:gd name="T73" fmla="*/ 34 h 54"/>
                  <a:gd name="T74" fmla="*/ 18 w 63"/>
                  <a:gd name="T75" fmla="*/ 37 h 54"/>
                  <a:gd name="T76" fmla="*/ 26 w 63"/>
                  <a:gd name="T77" fmla="*/ 43 h 54"/>
                  <a:gd name="T78" fmla="*/ 36 w 63"/>
                  <a:gd name="T79" fmla="*/ 51 h 54"/>
                  <a:gd name="T80" fmla="*/ 48 w 63"/>
                  <a:gd name="T81" fmla="*/ 54 h 54"/>
                  <a:gd name="T82" fmla="*/ 58 w 63"/>
                  <a:gd name="T83" fmla="*/ 50 h 54"/>
                  <a:gd name="T84" fmla="*/ 63 w 63"/>
                  <a:gd name="T85" fmla="*/ 35 h 54"/>
                  <a:gd name="T86" fmla="*/ 48 w 63"/>
                  <a:gd name="T87" fmla="*/ 7 h 54"/>
                  <a:gd name="T88" fmla="*/ 25 w 63"/>
                  <a:gd name="T8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54">
                    <a:moveTo>
                      <a:pt x="25" y="0"/>
                    </a:moveTo>
                    <a:cubicBezTo>
                      <a:pt x="22" y="0"/>
                      <a:pt x="19" y="0"/>
                      <a:pt x="16" y="1"/>
                    </a:cubicBezTo>
                    <a:cubicBezTo>
                      <a:pt x="10" y="2"/>
                      <a:pt x="5" y="6"/>
                      <a:pt x="2" y="11"/>
                    </a:cubicBezTo>
                    <a:cubicBezTo>
                      <a:pt x="2" y="11"/>
                      <a:pt x="2" y="11"/>
                      <a:pt x="2" y="11"/>
                    </a:cubicBezTo>
                    <a:cubicBezTo>
                      <a:pt x="3" y="11"/>
                      <a:pt x="3" y="12"/>
                      <a:pt x="3" y="13"/>
                    </a:cubicBezTo>
                    <a:cubicBezTo>
                      <a:pt x="2" y="14"/>
                      <a:pt x="2" y="15"/>
                      <a:pt x="2" y="16"/>
                    </a:cubicBezTo>
                    <a:cubicBezTo>
                      <a:pt x="3" y="12"/>
                      <a:pt x="7" y="8"/>
                      <a:pt x="12" y="5"/>
                    </a:cubicBezTo>
                    <a:cubicBezTo>
                      <a:pt x="12" y="5"/>
                      <a:pt x="12" y="5"/>
                      <a:pt x="11" y="5"/>
                    </a:cubicBezTo>
                    <a:cubicBezTo>
                      <a:pt x="11" y="5"/>
                      <a:pt x="10" y="4"/>
                      <a:pt x="11" y="3"/>
                    </a:cubicBezTo>
                    <a:cubicBezTo>
                      <a:pt x="11" y="3"/>
                      <a:pt x="11" y="3"/>
                      <a:pt x="12" y="3"/>
                    </a:cubicBezTo>
                    <a:cubicBezTo>
                      <a:pt x="12" y="3"/>
                      <a:pt x="12" y="3"/>
                      <a:pt x="12" y="3"/>
                    </a:cubicBezTo>
                    <a:cubicBezTo>
                      <a:pt x="13" y="3"/>
                      <a:pt x="14" y="3"/>
                      <a:pt x="15" y="4"/>
                    </a:cubicBezTo>
                    <a:cubicBezTo>
                      <a:pt x="16" y="4"/>
                      <a:pt x="16" y="3"/>
                      <a:pt x="17" y="3"/>
                    </a:cubicBezTo>
                    <a:cubicBezTo>
                      <a:pt x="20" y="3"/>
                      <a:pt x="22" y="2"/>
                      <a:pt x="25" y="2"/>
                    </a:cubicBezTo>
                    <a:cubicBezTo>
                      <a:pt x="31" y="2"/>
                      <a:pt x="36" y="4"/>
                      <a:pt x="41" y="6"/>
                    </a:cubicBezTo>
                    <a:cubicBezTo>
                      <a:pt x="42" y="6"/>
                      <a:pt x="43" y="6"/>
                      <a:pt x="44" y="6"/>
                    </a:cubicBezTo>
                    <a:cubicBezTo>
                      <a:pt x="45" y="6"/>
                      <a:pt x="45" y="6"/>
                      <a:pt x="45" y="6"/>
                    </a:cubicBezTo>
                    <a:cubicBezTo>
                      <a:pt x="46" y="6"/>
                      <a:pt x="46" y="6"/>
                      <a:pt x="46" y="7"/>
                    </a:cubicBezTo>
                    <a:cubicBezTo>
                      <a:pt x="46" y="8"/>
                      <a:pt x="46" y="8"/>
                      <a:pt x="45" y="8"/>
                    </a:cubicBezTo>
                    <a:cubicBezTo>
                      <a:pt x="46" y="9"/>
                      <a:pt x="46" y="9"/>
                      <a:pt x="47" y="9"/>
                    </a:cubicBezTo>
                    <a:cubicBezTo>
                      <a:pt x="55" y="16"/>
                      <a:pt x="60" y="25"/>
                      <a:pt x="61" y="36"/>
                    </a:cubicBezTo>
                    <a:cubicBezTo>
                      <a:pt x="61" y="38"/>
                      <a:pt x="61" y="40"/>
                      <a:pt x="60" y="42"/>
                    </a:cubicBezTo>
                    <a:cubicBezTo>
                      <a:pt x="60" y="42"/>
                      <a:pt x="61" y="42"/>
                      <a:pt x="61" y="42"/>
                    </a:cubicBezTo>
                    <a:cubicBezTo>
                      <a:pt x="61" y="42"/>
                      <a:pt x="62" y="42"/>
                      <a:pt x="62" y="42"/>
                    </a:cubicBezTo>
                    <a:cubicBezTo>
                      <a:pt x="62" y="43"/>
                      <a:pt x="62" y="43"/>
                      <a:pt x="62" y="44"/>
                    </a:cubicBezTo>
                    <a:cubicBezTo>
                      <a:pt x="61" y="45"/>
                      <a:pt x="59" y="46"/>
                      <a:pt x="58" y="47"/>
                    </a:cubicBezTo>
                    <a:cubicBezTo>
                      <a:pt x="58" y="47"/>
                      <a:pt x="57" y="48"/>
                      <a:pt x="57" y="48"/>
                    </a:cubicBezTo>
                    <a:cubicBezTo>
                      <a:pt x="54" y="51"/>
                      <a:pt x="50" y="51"/>
                      <a:pt x="48" y="51"/>
                    </a:cubicBezTo>
                    <a:cubicBezTo>
                      <a:pt x="44" y="51"/>
                      <a:pt x="40" y="50"/>
                      <a:pt x="37" y="48"/>
                    </a:cubicBezTo>
                    <a:cubicBezTo>
                      <a:pt x="34" y="46"/>
                      <a:pt x="31" y="44"/>
                      <a:pt x="28" y="41"/>
                    </a:cubicBezTo>
                    <a:cubicBezTo>
                      <a:pt x="25" y="39"/>
                      <a:pt x="23" y="37"/>
                      <a:pt x="20" y="35"/>
                    </a:cubicBezTo>
                    <a:cubicBezTo>
                      <a:pt x="18" y="34"/>
                      <a:pt x="17" y="33"/>
                      <a:pt x="15" y="32"/>
                    </a:cubicBezTo>
                    <a:cubicBezTo>
                      <a:pt x="9" y="29"/>
                      <a:pt x="4" y="26"/>
                      <a:pt x="3" y="21"/>
                    </a:cubicBezTo>
                    <a:cubicBezTo>
                      <a:pt x="2" y="21"/>
                      <a:pt x="2" y="20"/>
                      <a:pt x="2" y="20"/>
                    </a:cubicBezTo>
                    <a:cubicBezTo>
                      <a:pt x="1" y="19"/>
                      <a:pt x="0" y="18"/>
                      <a:pt x="0" y="16"/>
                    </a:cubicBezTo>
                    <a:cubicBezTo>
                      <a:pt x="0" y="18"/>
                      <a:pt x="0" y="19"/>
                      <a:pt x="0" y="21"/>
                    </a:cubicBezTo>
                    <a:cubicBezTo>
                      <a:pt x="2" y="27"/>
                      <a:pt x="8" y="31"/>
                      <a:pt x="14" y="34"/>
                    </a:cubicBezTo>
                    <a:cubicBezTo>
                      <a:pt x="15" y="35"/>
                      <a:pt x="17" y="36"/>
                      <a:pt x="18" y="37"/>
                    </a:cubicBezTo>
                    <a:cubicBezTo>
                      <a:pt x="21" y="39"/>
                      <a:pt x="24" y="41"/>
                      <a:pt x="26" y="43"/>
                    </a:cubicBezTo>
                    <a:cubicBezTo>
                      <a:pt x="29" y="46"/>
                      <a:pt x="32" y="48"/>
                      <a:pt x="36" y="51"/>
                    </a:cubicBezTo>
                    <a:cubicBezTo>
                      <a:pt x="39" y="53"/>
                      <a:pt x="44" y="54"/>
                      <a:pt x="48" y="54"/>
                    </a:cubicBezTo>
                    <a:cubicBezTo>
                      <a:pt x="52" y="54"/>
                      <a:pt x="56" y="52"/>
                      <a:pt x="58" y="50"/>
                    </a:cubicBezTo>
                    <a:cubicBezTo>
                      <a:pt x="62" y="47"/>
                      <a:pt x="63" y="42"/>
                      <a:pt x="63" y="35"/>
                    </a:cubicBezTo>
                    <a:cubicBezTo>
                      <a:pt x="62" y="24"/>
                      <a:pt x="57" y="14"/>
                      <a:pt x="48" y="7"/>
                    </a:cubicBezTo>
                    <a:cubicBezTo>
                      <a:pt x="42" y="2"/>
                      <a:pt x="33" y="0"/>
                      <a:pt x="2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51"/>
              <p:cNvSpPr>
                <a:spLocks/>
              </p:cNvSpPr>
              <p:nvPr/>
            </p:nvSpPr>
            <p:spPr bwMode="auto">
              <a:xfrm>
                <a:off x="6399214" y="5959476"/>
                <a:ext cx="236538" cy="142875"/>
              </a:xfrm>
              <a:custGeom>
                <a:avLst/>
                <a:gdLst>
                  <a:gd name="T0" fmla="*/ 3 w 63"/>
                  <a:gd name="T1" fmla="*/ 0 h 38"/>
                  <a:gd name="T2" fmla="*/ 2 w 63"/>
                  <a:gd name="T3" fmla="*/ 0 h 38"/>
                  <a:gd name="T4" fmla="*/ 1 w 63"/>
                  <a:gd name="T5" fmla="*/ 5 h 38"/>
                  <a:gd name="T6" fmla="*/ 3 w 63"/>
                  <a:gd name="T7" fmla="*/ 9 h 38"/>
                  <a:gd name="T8" fmla="*/ 4 w 63"/>
                  <a:gd name="T9" fmla="*/ 10 h 38"/>
                  <a:gd name="T10" fmla="*/ 10 w 63"/>
                  <a:gd name="T11" fmla="*/ 13 h 38"/>
                  <a:gd name="T12" fmla="*/ 10 w 63"/>
                  <a:gd name="T13" fmla="*/ 14 h 38"/>
                  <a:gd name="T14" fmla="*/ 30 w 63"/>
                  <a:gd name="T15" fmla="*/ 27 h 38"/>
                  <a:gd name="T16" fmla="*/ 32 w 63"/>
                  <a:gd name="T17" fmla="*/ 29 h 38"/>
                  <a:gd name="T18" fmla="*/ 40 w 63"/>
                  <a:gd name="T19" fmla="*/ 36 h 38"/>
                  <a:gd name="T20" fmla="*/ 49 w 63"/>
                  <a:gd name="T21" fmla="*/ 38 h 38"/>
                  <a:gd name="T22" fmla="*/ 59 w 63"/>
                  <a:gd name="T23" fmla="*/ 36 h 38"/>
                  <a:gd name="T24" fmla="*/ 63 w 63"/>
                  <a:gd name="T25" fmla="*/ 33 h 38"/>
                  <a:gd name="T26" fmla="*/ 63 w 63"/>
                  <a:gd name="T27" fmla="*/ 31 h 38"/>
                  <a:gd name="T28" fmla="*/ 62 w 63"/>
                  <a:gd name="T29" fmla="*/ 31 h 38"/>
                  <a:gd name="T30" fmla="*/ 61 w 63"/>
                  <a:gd name="T31" fmla="*/ 31 h 38"/>
                  <a:gd name="T32" fmla="*/ 61 w 63"/>
                  <a:gd name="T33" fmla="*/ 31 h 38"/>
                  <a:gd name="T34" fmla="*/ 49 w 63"/>
                  <a:gd name="T35" fmla="*/ 36 h 38"/>
                  <a:gd name="T36" fmla="*/ 41 w 63"/>
                  <a:gd name="T37" fmla="*/ 34 h 38"/>
                  <a:gd name="T38" fmla="*/ 34 w 63"/>
                  <a:gd name="T39" fmla="*/ 27 h 38"/>
                  <a:gd name="T40" fmla="*/ 32 w 63"/>
                  <a:gd name="T41" fmla="*/ 25 h 38"/>
                  <a:gd name="T42" fmla="*/ 18 w 63"/>
                  <a:gd name="T43" fmla="*/ 15 h 38"/>
                  <a:gd name="T44" fmla="*/ 17 w 63"/>
                  <a:gd name="T45" fmla="*/ 16 h 38"/>
                  <a:gd name="T46" fmla="*/ 15 w 63"/>
                  <a:gd name="T47" fmla="*/ 14 h 38"/>
                  <a:gd name="T48" fmla="*/ 16 w 63"/>
                  <a:gd name="T49" fmla="*/ 14 h 38"/>
                  <a:gd name="T50" fmla="*/ 11 w 63"/>
                  <a:gd name="T51" fmla="*/ 11 h 38"/>
                  <a:gd name="T52" fmla="*/ 11 w 63"/>
                  <a:gd name="T53" fmla="*/ 11 h 38"/>
                  <a:gd name="T54" fmla="*/ 5 w 63"/>
                  <a:gd name="T55" fmla="*/ 7 h 38"/>
                  <a:gd name="T56" fmla="*/ 3 w 63"/>
                  <a:gd name="T57" fmla="*/ 5 h 38"/>
                  <a:gd name="T58" fmla="*/ 4 w 63"/>
                  <a:gd name="T59" fmla="*/ 2 h 38"/>
                  <a:gd name="T60" fmla="*/ 3 w 63"/>
                  <a:gd name="T61" fmla="*/ 0 h 38"/>
                  <a:gd name="T62" fmla="*/ 3 w 63"/>
                  <a:gd name="T63" fmla="*/ 0 h 38"/>
                  <a:gd name="T64" fmla="*/ 3 w 63"/>
                  <a:gd name="T6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38">
                    <a:moveTo>
                      <a:pt x="3" y="0"/>
                    </a:moveTo>
                    <a:cubicBezTo>
                      <a:pt x="2" y="0"/>
                      <a:pt x="2" y="0"/>
                      <a:pt x="2" y="0"/>
                    </a:cubicBezTo>
                    <a:cubicBezTo>
                      <a:pt x="1" y="2"/>
                      <a:pt x="0" y="4"/>
                      <a:pt x="1" y="5"/>
                    </a:cubicBezTo>
                    <a:cubicBezTo>
                      <a:pt x="1" y="7"/>
                      <a:pt x="2" y="8"/>
                      <a:pt x="3" y="9"/>
                    </a:cubicBezTo>
                    <a:cubicBezTo>
                      <a:pt x="3" y="9"/>
                      <a:pt x="3" y="10"/>
                      <a:pt x="4" y="10"/>
                    </a:cubicBezTo>
                    <a:cubicBezTo>
                      <a:pt x="5" y="11"/>
                      <a:pt x="7" y="12"/>
                      <a:pt x="10" y="13"/>
                    </a:cubicBezTo>
                    <a:cubicBezTo>
                      <a:pt x="10" y="14"/>
                      <a:pt x="10" y="14"/>
                      <a:pt x="10" y="14"/>
                    </a:cubicBezTo>
                    <a:cubicBezTo>
                      <a:pt x="18" y="18"/>
                      <a:pt x="25" y="22"/>
                      <a:pt x="30" y="27"/>
                    </a:cubicBezTo>
                    <a:cubicBezTo>
                      <a:pt x="31" y="28"/>
                      <a:pt x="31" y="28"/>
                      <a:pt x="32" y="29"/>
                    </a:cubicBezTo>
                    <a:cubicBezTo>
                      <a:pt x="34" y="32"/>
                      <a:pt x="37" y="34"/>
                      <a:pt x="40" y="36"/>
                    </a:cubicBezTo>
                    <a:cubicBezTo>
                      <a:pt x="42" y="37"/>
                      <a:pt x="46" y="38"/>
                      <a:pt x="49" y="38"/>
                    </a:cubicBezTo>
                    <a:cubicBezTo>
                      <a:pt x="52" y="38"/>
                      <a:pt x="56" y="37"/>
                      <a:pt x="59" y="36"/>
                    </a:cubicBezTo>
                    <a:cubicBezTo>
                      <a:pt x="60" y="35"/>
                      <a:pt x="62" y="34"/>
                      <a:pt x="63" y="33"/>
                    </a:cubicBezTo>
                    <a:cubicBezTo>
                      <a:pt x="63" y="32"/>
                      <a:pt x="63" y="32"/>
                      <a:pt x="63" y="31"/>
                    </a:cubicBezTo>
                    <a:cubicBezTo>
                      <a:pt x="63" y="31"/>
                      <a:pt x="62" y="31"/>
                      <a:pt x="62" y="31"/>
                    </a:cubicBezTo>
                    <a:cubicBezTo>
                      <a:pt x="62" y="31"/>
                      <a:pt x="61" y="31"/>
                      <a:pt x="61" y="31"/>
                    </a:cubicBezTo>
                    <a:cubicBezTo>
                      <a:pt x="61" y="31"/>
                      <a:pt x="61" y="31"/>
                      <a:pt x="61" y="31"/>
                    </a:cubicBezTo>
                    <a:cubicBezTo>
                      <a:pt x="58" y="34"/>
                      <a:pt x="53" y="36"/>
                      <a:pt x="49" y="36"/>
                    </a:cubicBezTo>
                    <a:cubicBezTo>
                      <a:pt x="46" y="36"/>
                      <a:pt x="43" y="35"/>
                      <a:pt x="41" y="34"/>
                    </a:cubicBezTo>
                    <a:cubicBezTo>
                      <a:pt x="38" y="32"/>
                      <a:pt x="36" y="30"/>
                      <a:pt x="34" y="27"/>
                    </a:cubicBezTo>
                    <a:cubicBezTo>
                      <a:pt x="33" y="27"/>
                      <a:pt x="32" y="26"/>
                      <a:pt x="32" y="25"/>
                    </a:cubicBezTo>
                    <a:cubicBezTo>
                      <a:pt x="28" y="21"/>
                      <a:pt x="23" y="18"/>
                      <a:pt x="18" y="15"/>
                    </a:cubicBezTo>
                    <a:cubicBezTo>
                      <a:pt x="18" y="15"/>
                      <a:pt x="17" y="16"/>
                      <a:pt x="17" y="16"/>
                    </a:cubicBezTo>
                    <a:cubicBezTo>
                      <a:pt x="16" y="16"/>
                      <a:pt x="15" y="15"/>
                      <a:pt x="15" y="14"/>
                    </a:cubicBezTo>
                    <a:cubicBezTo>
                      <a:pt x="15" y="14"/>
                      <a:pt x="15" y="14"/>
                      <a:pt x="16" y="14"/>
                    </a:cubicBezTo>
                    <a:cubicBezTo>
                      <a:pt x="14" y="13"/>
                      <a:pt x="13" y="12"/>
                      <a:pt x="11" y="11"/>
                    </a:cubicBezTo>
                    <a:cubicBezTo>
                      <a:pt x="11" y="11"/>
                      <a:pt x="11" y="11"/>
                      <a:pt x="11" y="11"/>
                    </a:cubicBezTo>
                    <a:cubicBezTo>
                      <a:pt x="8" y="10"/>
                      <a:pt x="6" y="9"/>
                      <a:pt x="5" y="7"/>
                    </a:cubicBezTo>
                    <a:cubicBezTo>
                      <a:pt x="4" y="7"/>
                      <a:pt x="4" y="6"/>
                      <a:pt x="3" y="5"/>
                    </a:cubicBezTo>
                    <a:cubicBezTo>
                      <a:pt x="3" y="4"/>
                      <a:pt x="3" y="3"/>
                      <a:pt x="4" y="2"/>
                    </a:cubicBezTo>
                    <a:cubicBezTo>
                      <a:pt x="4" y="1"/>
                      <a:pt x="4" y="0"/>
                      <a:pt x="3" y="0"/>
                    </a:cubicBezTo>
                    <a:cubicBezTo>
                      <a:pt x="3" y="0"/>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52"/>
              <p:cNvSpPr>
                <a:spLocks/>
              </p:cNvSpPr>
              <p:nvPr/>
            </p:nvSpPr>
            <p:spPr bwMode="auto">
              <a:xfrm>
                <a:off x="6454776" y="5940426"/>
                <a:ext cx="120650" cy="79375"/>
              </a:xfrm>
              <a:custGeom>
                <a:avLst/>
                <a:gdLst>
                  <a:gd name="T0" fmla="*/ 30 w 32"/>
                  <a:gd name="T1" fmla="*/ 0 h 21"/>
                  <a:gd name="T2" fmla="*/ 27 w 32"/>
                  <a:gd name="T3" fmla="*/ 0 h 21"/>
                  <a:gd name="T4" fmla="*/ 17 w 32"/>
                  <a:gd name="T5" fmla="*/ 4 h 21"/>
                  <a:gd name="T6" fmla="*/ 15 w 32"/>
                  <a:gd name="T7" fmla="*/ 5 h 21"/>
                  <a:gd name="T8" fmla="*/ 16 w 32"/>
                  <a:gd name="T9" fmla="*/ 7 h 21"/>
                  <a:gd name="T10" fmla="*/ 14 w 32"/>
                  <a:gd name="T11" fmla="*/ 8 h 21"/>
                  <a:gd name="T12" fmla="*/ 14 w 32"/>
                  <a:gd name="T13" fmla="*/ 8 h 21"/>
                  <a:gd name="T14" fmla="*/ 13 w 32"/>
                  <a:gd name="T15" fmla="*/ 7 h 21"/>
                  <a:gd name="T16" fmla="*/ 13 w 32"/>
                  <a:gd name="T17" fmla="*/ 7 h 21"/>
                  <a:gd name="T18" fmla="*/ 12 w 32"/>
                  <a:gd name="T19" fmla="*/ 7 h 21"/>
                  <a:gd name="T20" fmla="*/ 5 w 32"/>
                  <a:gd name="T21" fmla="*/ 12 h 21"/>
                  <a:gd name="T22" fmla="*/ 1 w 32"/>
                  <a:gd name="T23" fmla="*/ 19 h 21"/>
                  <a:gd name="T24" fmla="*/ 0 w 32"/>
                  <a:gd name="T25" fmla="*/ 19 h 21"/>
                  <a:gd name="T26" fmla="*/ 2 w 32"/>
                  <a:gd name="T27" fmla="*/ 21 h 21"/>
                  <a:gd name="T28" fmla="*/ 3 w 32"/>
                  <a:gd name="T29" fmla="*/ 20 h 21"/>
                  <a:gd name="T30" fmla="*/ 3 w 32"/>
                  <a:gd name="T31" fmla="*/ 20 h 21"/>
                  <a:gd name="T32" fmla="*/ 6 w 32"/>
                  <a:gd name="T33" fmla="*/ 14 h 21"/>
                  <a:gd name="T34" fmla="*/ 13 w 32"/>
                  <a:gd name="T35" fmla="*/ 9 h 21"/>
                  <a:gd name="T36" fmla="*/ 18 w 32"/>
                  <a:gd name="T37" fmla="*/ 7 h 21"/>
                  <a:gd name="T38" fmla="*/ 30 w 32"/>
                  <a:gd name="T39" fmla="*/ 2 h 21"/>
                  <a:gd name="T40" fmla="*/ 31 w 32"/>
                  <a:gd name="T41" fmla="*/ 2 h 21"/>
                  <a:gd name="T42" fmla="*/ 31 w 32"/>
                  <a:gd name="T43" fmla="*/ 2 h 21"/>
                  <a:gd name="T44" fmla="*/ 31 w 32"/>
                  <a:gd name="T45" fmla="*/ 2 h 21"/>
                  <a:gd name="T46" fmla="*/ 32 w 32"/>
                  <a:gd name="T47" fmla="*/ 1 h 21"/>
                  <a:gd name="T48" fmla="*/ 31 w 32"/>
                  <a:gd name="T49" fmla="*/ 0 h 21"/>
                  <a:gd name="T50" fmla="*/ 30 w 32"/>
                  <a:gd name="T5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21">
                    <a:moveTo>
                      <a:pt x="30" y="0"/>
                    </a:moveTo>
                    <a:cubicBezTo>
                      <a:pt x="29" y="0"/>
                      <a:pt x="28" y="0"/>
                      <a:pt x="27" y="0"/>
                    </a:cubicBezTo>
                    <a:cubicBezTo>
                      <a:pt x="23" y="1"/>
                      <a:pt x="20" y="3"/>
                      <a:pt x="17" y="4"/>
                    </a:cubicBezTo>
                    <a:cubicBezTo>
                      <a:pt x="15" y="5"/>
                      <a:pt x="15" y="5"/>
                      <a:pt x="15" y="5"/>
                    </a:cubicBezTo>
                    <a:cubicBezTo>
                      <a:pt x="15" y="6"/>
                      <a:pt x="16" y="6"/>
                      <a:pt x="16" y="7"/>
                    </a:cubicBezTo>
                    <a:cubicBezTo>
                      <a:pt x="15" y="7"/>
                      <a:pt x="15" y="8"/>
                      <a:pt x="14" y="8"/>
                    </a:cubicBezTo>
                    <a:cubicBezTo>
                      <a:pt x="14" y="8"/>
                      <a:pt x="14" y="8"/>
                      <a:pt x="14" y="8"/>
                    </a:cubicBezTo>
                    <a:cubicBezTo>
                      <a:pt x="13" y="8"/>
                      <a:pt x="13" y="8"/>
                      <a:pt x="13" y="7"/>
                    </a:cubicBezTo>
                    <a:cubicBezTo>
                      <a:pt x="13" y="7"/>
                      <a:pt x="13" y="7"/>
                      <a:pt x="13" y="7"/>
                    </a:cubicBezTo>
                    <a:cubicBezTo>
                      <a:pt x="12" y="7"/>
                      <a:pt x="12" y="7"/>
                      <a:pt x="12" y="7"/>
                    </a:cubicBezTo>
                    <a:cubicBezTo>
                      <a:pt x="9" y="8"/>
                      <a:pt x="7" y="10"/>
                      <a:pt x="5" y="12"/>
                    </a:cubicBezTo>
                    <a:cubicBezTo>
                      <a:pt x="2" y="14"/>
                      <a:pt x="1" y="16"/>
                      <a:pt x="1" y="19"/>
                    </a:cubicBezTo>
                    <a:cubicBezTo>
                      <a:pt x="0" y="19"/>
                      <a:pt x="0" y="19"/>
                      <a:pt x="0" y="19"/>
                    </a:cubicBezTo>
                    <a:cubicBezTo>
                      <a:pt x="0" y="20"/>
                      <a:pt x="1" y="21"/>
                      <a:pt x="2" y="21"/>
                    </a:cubicBezTo>
                    <a:cubicBezTo>
                      <a:pt x="2" y="21"/>
                      <a:pt x="3" y="20"/>
                      <a:pt x="3" y="20"/>
                    </a:cubicBezTo>
                    <a:cubicBezTo>
                      <a:pt x="3" y="20"/>
                      <a:pt x="3" y="20"/>
                      <a:pt x="3" y="20"/>
                    </a:cubicBezTo>
                    <a:cubicBezTo>
                      <a:pt x="3" y="18"/>
                      <a:pt x="4" y="15"/>
                      <a:pt x="6" y="14"/>
                    </a:cubicBezTo>
                    <a:cubicBezTo>
                      <a:pt x="8" y="12"/>
                      <a:pt x="11" y="11"/>
                      <a:pt x="13" y="9"/>
                    </a:cubicBezTo>
                    <a:cubicBezTo>
                      <a:pt x="18" y="7"/>
                      <a:pt x="18" y="7"/>
                      <a:pt x="18" y="7"/>
                    </a:cubicBezTo>
                    <a:cubicBezTo>
                      <a:pt x="21" y="5"/>
                      <a:pt x="26" y="2"/>
                      <a:pt x="30" y="2"/>
                    </a:cubicBezTo>
                    <a:cubicBezTo>
                      <a:pt x="31" y="2"/>
                      <a:pt x="31" y="2"/>
                      <a:pt x="31" y="2"/>
                    </a:cubicBezTo>
                    <a:cubicBezTo>
                      <a:pt x="31" y="2"/>
                      <a:pt x="31" y="2"/>
                      <a:pt x="31" y="2"/>
                    </a:cubicBezTo>
                    <a:cubicBezTo>
                      <a:pt x="31" y="2"/>
                      <a:pt x="31" y="2"/>
                      <a:pt x="31" y="2"/>
                    </a:cubicBezTo>
                    <a:cubicBezTo>
                      <a:pt x="32" y="2"/>
                      <a:pt x="32" y="2"/>
                      <a:pt x="32" y="1"/>
                    </a:cubicBezTo>
                    <a:cubicBezTo>
                      <a:pt x="32" y="0"/>
                      <a:pt x="32" y="0"/>
                      <a:pt x="31" y="0"/>
                    </a:cubicBezTo>
                    <a:cubicBezTo>
                      <a:pt x="31" y="0"/>
                      <a:pt x="31" y="0"/>
                      <a:pt x="30"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53"/>
              <p:cNvSpPr>
                <a:spLocks/>
              </p:cNvSpPr>
              <p:nvPr/>
            </p:nvSpPr>
            <p:spPr bwMode="auto">
              <a:xfrm>
                <a:off x="6440489" y="5929313"/>
                <a:ext cx="74613" cy="41275"/>
              </a:xfrm>
              <a:custGeom>
                <a:avLst/>
                <a:gdLst>
                  <a:gd name="T0" fmla="*/ 2 w 20"/>
                  <a:gd name="T1" fmla="*/ 0 h 11"/>
                  <a:gd name="T2" fmla="*/ 1 w 20"/>
                  <a:gd name="T3" fmla="*/ 0 h 11"/>
                  <a:gd name="T4" fmla="*/ 1 w 20"/>
                  <a:gd name="T5" fmla="*/ 2 h 11"/>
                  <a:gd name="T6" fmla="*/ 2 w 20"/>
                  <a:gd name="T7" fmla="*/ 2 h 11"/>
                  <a:gd name="T8" fmla="*/ 17 w 20"/>
                  <a:gd name="T9" fmla="*/ 9 h 11"/>
                  <a:gd name="T10" fmla="*/ 17 w 20"/>
                  <a:gd name="T11" fmla="*/ 10 h 11"/>
                  <a:gd name="T12" fmla="*/ 17 w 20"/>
                  <a:gd name="T13" fmla="*/ 10 h 11"/>
                  <a:gd name="T14" fmla="*/ 18 w 20"/>
                  <a:gd name="T15" fmla="*/ 11 h 11"/>
                  <a:gd name="T16" fmla="*/ 18 w 20"/>
                  <a:gd name="T17" fmla="*/ 11 h 11"/>
                  <a:gd name="T18" fmla="*/ 20 w 20"/>
                  <a:gd name="T19" fmla="*/ 10 h 11"/>
                  <a:gd name="T20" fmla="*/ 19 w 20"/>
                  <a:gd name="T21" fmla="*/ 8 h 11"/>
                  <a:gd name="T22" fmla="*/ 18 w 20"/>
                  <a:gd name="T23" fmla="*/ 7 h 11"/>
                  <a:gd name="T24" fmla="*/ 5 w 20"/>
                  <a:gd name="T25" fmla="*/ 1 h 11"/>
                  <a:gd name="T26" fmla="*/ 2 w 20"/>
                  <a:gd name="T27" fmla="*/ 0 h 11"/>
                  <a:gd name="T28" fmla="*/ 2 w 20"/>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1">
                    <a:moveTo>
                      <a:pt x="2" y="0"/>
                    </a:moveTo>
                    <a:cubicBezTo>
                      <a:pt x="1" y="0"/>
                      <a:pt x="1" y="0"/>
                      <a:pt x="1" y="0"/>
                    </a:cubicBezTo>
                    <a:cubicBezTo>
                      <a:pt x="0" y="1"/>
                      <a:pt x="1" y="2"/>
                      <a:pt x="1" y="2"/>
                    </a:cubicBezTo>
                    <a:cubicBezTo>
                      <a:pt x="2" y="2"/>
                      <a:pt x="2" y="2"/>
                      <a:pt x="2" y="2"/>
                    </a:cubicBezTo>
                    <a:cubicBezTo>
                      <a:pt x="7" y="4"/>
                      <a:pt x="12" y="6"/>
                      <a:pt x="17" y="9"/>
                    </a:cubicBezTo>
                    <a:cubicBezTo>
                      <a:pt x="17" y="10"/>
                      <a:pt x="17" y="10"/>
                      <a:pt x="17" y="10"/>
                    </a:cubicBezTo>
                    <a:cubicBezTo>
                      <a:pt x="17" y="10"/>
                      <a:pt x="17" y="10"/>
                      <a:pt x="17" y="10"/>
                    </a:cubicBezTo>
                    <a:cubicBezTo>
                      <a:pt x="17" y="11"/>
                      <a:pt x="17" y="11"/>
                      <a:pt x="18" y="11"/>
                    </a:cubicBezTo>
                    <a:cubicBezTo>
                      <a:pt x="18" y="11"/>
                      <a:pt x="18" y="11"/>
                      <a:pt x="18" y="11"/>
                    </a:cubicBezTo>
                    <a:cubicBezTo>
                      <a:pt x="19" y="11"/>
                      <a:pt x="19" y="10"/>
                      <a:pt x="20" y="10"/>
                    </a:cubicBezTo>
                    <a:cubicBezTo>
                      <a:pt x="20" y="9"/>
                      <a:pt x="19" y="9"/>
                      <a:pt x="19" y="8"/>
                    </a:cubicBezTo>
                    <a:cubicBezTo>
                      <a:pt x="19" y="8"/>
                      <a:pt x="19" y="8"/>
                      <a:pt x="18" y="7"/>
                    </a:cubicBezTo>
                    <a:cubicBezTo>
                      <a:pt x="14" y="5"/>
                      <a:pt x="10" y="2"/>
                      <a:pt x="5" y="1"/>
                    </a:cubicBezTo>
                    <a:cubicBezTo>
                      <a:pt x="4" y="0"/>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3" name="组合 142"/>
          <p:cNvGrpSpPr/>
          <p:nvPr/>
        </p:nvGrpSpPr>
        <p:grpSpPr>
          <a:xfrm>
            <a:off x="7560098" y="2307497"/>
            <a:ext cx="3286682" cy="1389075"/>
            <a:chOff x="6443663" y="2474774"/>
            <a:chExt cx="4006850" cy="1389075"/>
          </a:xfrm>
        </p:grpSpPr>
        <p:sp>
          <p:nvSpPr>
            <p:cNvPr id="144" name="文本框 143"/>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45"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46" name="组合 145"/>
          <p:cNvGrpSpPr/>
          <p:nvPr/>
        </p:nvGrpSpPr>
        <p:grpSpPr>
          <a:xfrm>
            <a:off x="8056607" y="4546081"/>
            <a:ext cx="3286682" cy="1389075"/>
            <a:chOff x="6443663" y="2474774"/>
            <a:chExt cx="4006850" cy="1389075"/>
          </a:xfrm>
        </p:grpSpPr>
        <p:sp>
          <p:nvSpPr>
            <p:cNvPr id="147" name="文本框 146"/>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48"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49" name="组合 148"/>
          <p:cNvGrpSpPr/>
          <p:nvPr/>
        </p:nvGrpSpPr>
        <p:grpSpPr>
          <a:xfrm>
            <a:off x="753846" y="4292625"/>
            <a:ext cx="3286682" cy="1389075"/>
            <a:chOff x="6443663" y="2474774"/>
            <a:chExt cx="4006850" cy="1389075"/>
          </a:xfrm>
        </p:grpSpPr>
        <p:sp>
          <p:nvSpPr>
            <p:cNvPr id="150" name="文本框 149"/>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1"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52" name="组合 151"/>
          <p:cNvGrpSpPr/>
          <p:nvPr/>
        </p:nvGrpSpPr>
        <p:grpSpPr>
          <a:xfrm>
            <a:off x="1260442" y="2816125"/>
            <a:ext cx="2851775" cy="1410876"/>
            <a:chOff x="6443661" y="2474774"/>
            <a:chExt cx="4687104" cy="1410876"/>
          </a:xfrm>
        </p:grpSpPr>
        <p:sp>
          <p:nvSpPr>
            <p:cNvPr id="153" name="文本框 152"/>
            <p:cNvSpPr txBox="1"/>
            <p:nvPr/>
          </p:nvSpPr>
          <p:spPr>
            <a:xfrm>
              <a:off x="6559451" y="2474774"/>
              <a:ext cx="2947762"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4" name="文本框 93"/>
            <p:cNvSpPr txBox="1">
              <a:spLocks noChangeArrowheads="1"/>
            </p:cNvSpPr>
            <p:nvPr/>
          </p:nvSpPr>
          <p:spPr bwMode="auto">
            <a:xfrm>
              <a:off x="6443661" y="2951163"/>
              <a:ext cx="4687104" cy="9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55" name="组合 154"/>
          <p:cNvGrpSpPr/>
          <p:nvPr/>
        </p:nvGrpSpPr>
        <p:grpSpPr>
          <a:xfrm>
            <a:off x="3710406" y="1683951"/>
            <a:ext cx="3161203" cy="1410876"/>
            <a:chOff x="6443661" y="2474774"/>
            <a:chExt cx="5195672" cy="1410876"/>
          </a:xfrm>
        </p:grpSpPr>
        <p:sp>
          <p:nvSpPr>
            <p:cNvPr id="156" name="文本框 155"/>
            <p:cNvSpPr txBox="1"/>
            <p:nvPr/>
          </p:nvSpPr>
          <p:spPr>
            <a:xfrm>
              <a:off x="6559451" y="2474774"/>
              <a:ext cx="2947762"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7" name="文本框 93"/>
            <p:cNvSpPr txBox="1">
              <a:spLocks noChangeArrowheads="1"/>
            </p:cNvSpPr>
            <p:nvPr/>
          </p:nvSpPr>
          <p:spPr bwMode="auto">
            <a:xfrm>
              <a:off x="6443661" y="2951163"/>
              <a:ext cx="5195672" cy="9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sp>
        <p:nvSpPr>
          <p:cNvPr id="122" name="TextBox 17">
            <a:extLst>
              <a:ext uri="{FF2B5EF4-FFF2-40B4-BE49-F238E27FC236}">
                <a16:creationId xmlns:a16="http://schemas.microsoft.com/office/drawing/2014/main" id="{9BE1E7B2-8DE5-4ED0-8283-A4FC3544001F}"/>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3.5</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6178094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43"/>
                                        </p:tgtEl>
                                        <p:attrNameLst>
                                          <p:attrName>style.visibility</p:attrName>
                                        </p:attrNameLst>
                                      </p:cBhvr>
                                      <p:to>
                                        <p:strVal val="visible"/>
                                      </p:to>
                                    </p:set>
                                    <p:animEffect transition="in" filter="wipe(up)">
                                      <p:cBhvr>
                                        <p:cTn id="29" dur="500"/>
                                        <p:tgtEl>
                                          <p:spTgt spid="143"/>
                                        </p:tgtEl>
                                      </p:cBhvr>
                                    </p:animEffect>
                                  </p:childTnLst>
                                </p:cTn>
                              </p:par>
                              <p:par>
                                <p:cTn id="30" presetID="22" presetClass="entr" presetSubtype="1" fill="hold" nodeType="with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up)">
                                      <p:cBhvr>
                                        <p:cTn id="32" dur="500"/>
                                        <p:tgtEl>
                                          <p:spTgt spid="146"/>
                                        </p:tgtEl>
                                      </p:cBhvr>
                                    </p:animEffect>
                                  </p:childTnLst>
                                </p:cTn>
                              </p:par>
                              <p:par>
                                <p:cTn id="33" presetID="22" presetClass="entr" presetSubtype="1"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wipe(up)">
                                      <p:cBhvr>
                                        <p:cTn id="35" dur="500"/>
                                        <p:tgtEl>
                                          <p:spTgt spid="149"/>
                                        </p:tgtEl>
                                      </p:cBhvr>
                                    </p:animEffect>
                                  </p:childTnLst>
                                </p:cTn>
                              </p:par>
                              <p:par>
                                <p:cTn id="36" presetID="22" presetClass="entr" presetSubtype="1" fill="hold"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wipe(up)">
                                      <p:cBhvr>
                                        <p:cTn id="38" dur="500"/>
                                        <p:tgtEl>
                                          <p:spTgt spid="152"/>
                                        </p:tgtEl>
                                      </p:cBhvr>
                                    </p:animEffect>
                                  </p:childTnLst>
                                </p:cTn>
                              </p:par>
                              <p:par>
                                <p:cTn id="39" presetID="22" presetClass="entr" presetSubtype="1" fill="hold" nodeType="with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up)">
                                      <p:cBhvr>
                                        <p:cTn id="4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2E07C5-2FB3-4B67-AF02-3BDA45E53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28" y="1268760"/>
            <a:ext cx="3619393" cy="5535222"/>
          </a:xfrm>
          <a:prstGeom prst="rect">
            <a:avLst/>
          </a:prstGeom>
        </p:spPr>
      </p:pic>
      <p:sp>
        <p:nvSpPr>
          <p:cNvPr id="5" name="文本框 4">
            <a:extLst>
              <a:ext uri="{FF2B5EF4-FFF2-40B4-BE49-F238E27FC236}">
                <a16:creationId xmlns:a16="http://schemas.microsoft.com/office/drawing/2014/main" id="{01739B8D-BD16-49FB-B0B1-2A23EB8E5735}"/>
              </a:ext>
            </a:extLst>
          </p:cNvPr>
          <p:cNvSpPr txBox="1">
            <a:spLocks noChangeArrowheads="1"/>
          </p:cNvSpPr>
          <p:nvPr/>
        </p:nvSpPr>
        <p:spPr bwMode="auto">
          <a:xfrm>
            <a:off x="3153702" y="2871397"/>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录</a:t>
            </a:r>
          </a:p>
        </p:txBody>
      </p:sp>
      <p:sp>
        <p:nvSpPr>
          <p:cNvPr id="14" name="文本框 13">
            <a:extLst>
              <a:ext uri="{FF2B5EF4-FFF2-40B4-BE49-F238E27FC236}">
                <a16:creationId xmlns:a16="http://schemas.microsoft.com/office/drawing/2014/main" id="{DB081F86-FBDA-4D1D-B0A4-07A729501461}"/>
              </a:ext>
            </a:extLst>
          </p:cNvPr>
          <p:cNvSpPr txBox="1">
            <a:spLocks noChangeArrowheads="1"/>
          </p:cNvSpPr>
          <p:nvPr/>
        </p:nvSpPr>
        <p:spPr bwMode="auto">
          <a:xfrm>
            <a:off x="3144309" y="2012618"/>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目</a:t>
            </a:r>
          </a:p>
        </p:txBody>
      </p:sp>
      <p:grpSp>
        <p:nvGrpSpPr>
          <p:cNvPr id="226" name="组合 225">
            <a:extLst>
              <a:ext uri="{FF2B5EF4-FFF2-40B4-BE49-F238E27FC236}">
                <a16:creationId xmlns:a16="http://schemas.microsoft.com/office/drawing/2014/main" id="{FE4424AD-F7CF-4C2A-B99D-CEC2558164DB}"/>
              </a:ext>
            </a:extLst>
          </p:cNvPr>
          <p:cNvGrpSpPr/>
          <p:nvPr/>
        </p:nvGrpSpPr>
        <p:grpSpPr>
          <a:xfrm>
            <a:off x="6773095" y="2555137"/>
            <a:ext cx="3880016" cy="643757"/>
            <a:chOff x="2395256" y="1752018"/>
            <a:chExt cx="2505075" cy="643757"/>
          </a:xfrm>
        </p:grpSpPr>
        <p:sp>
          <p:nvSpPr>
            <p:cNvPr id="227" name="TextBox 17">
              <a:extLst>
                <a:ext uri="{FF2B5EF4-FFF2-40B4-BE49-F238E27FC236}">
                  <a16:creationId xmlns:a16="http://schemas.microsoft.com/office/drawing/2014/main" id="{3E63766C-115C-43A2-B1DC-0AD3B2A2F469}"/>
                </a:ext>
              </a:extLst>
            </p:cNvPr>
            <p:cNvSpPr txBox="1"/>
            <p:nvPr/>
          </p:nvSpPr>
          <p:spPr>
            <a:xfrm>
              <a:off x="2395256" y="175201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28" name="TextBox 18">
              <a:extLst>
                <a:ext uri="{FF2B5EF4-FFF2-40B4-BE49-F238E27FC236}">
                  <a16:creationId xmlns:a16="http://schemas.microsoft.com/office/drawing/2014/main" id="{D194F535-94F3-431D-9FD4-64C4811F8E68}"/>
                </a:ext>
              </a:extLst>
            </p:cNvPr>
            <p:cNvSpPr txBox="1"/>
            <p:nvPr/>
          </p:nvSpPr>
          <p:spPr>
            <a:xfrm>
              <a:off x="2395256" y="2100630"/>
              <a:ext cx="2505075" cy="295145"/>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29" name="组合 228">
            <a:extLst>
              <a:ext uri="{FF2B5EF4-FFF2-40B4-BE49-F238E27FC236}">
                <a16:creationId xmlns:a16="http://schemas.microsoft.com/office/drawing/2014/main" id="{090A16FB-6520-4E04-B6BA-5F082EAAEC2C}"/>
              </a:ext>
            </a:extLst>
          </p:cNvPr>
          <p:cNvGrpSpPr/>
          <p:nvPr/>
        </p:nvGrpSpPr>
        <p:grpSpPr>
          <a:xfrm>
            <a:off x="6773095" y="3385170"/>
            <a:ext cx="3880016" cy="676076"/>
            <a:chOff x="2360485" y="1738486"/>
            <a:chExt cx="2505075" cy="676076"/>
          </a:xfrm>
        </p:grpSpPr>
        <p:sp>
          <p:nvSpPr>
            <p:cNvPr id="230" name="TextBox 17">
              <a:extLst>
                <a:ext uri="{FF2B5EF4-FFF2-40B4-BE49-F238E27FC236}">
                  <a16:creationId xmlns:a16="http://schemas.microsoft.com/office/drawing/2014/main" id="{84084A44-D060-458F-9CAF-4920F1496AA3}"/>
                </a:ext>
              </a:extLst>
            </p:cNvPr>
            <p:cNvSpPr txBox="1"/>
            <p:nvPr/>
          </p:nvSpPr>
          <p:spPr>
            <a:xfrm>
              <a:off x="2360485" y="1738486"/>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31" name="TextBox 18">
              <a:extLst>
                <a:ext uri="{FF2B5EF4-FFF2-40B4-BE49-F238E27FC236}">
                  <a16:creationId xmlns:a16="http://schemas.microsoft.com/office/drawing/2014/main" id="{16EDA08F-EA18-497C-8058-74654A2CE1F0}"/>
                </a:ext>
              </a:extLst>
            </p:cNvPr>
            <p:cNvSpPr txBox="1"/>
            <p:nvPr/>
          </p:nvSpPr>
          <p:spPr>
            <a:xfrm>
              <a:off x="2360485" y="2100630"/>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35" name="组合 234">
            <a:extLst>
              <a:ext uri="{FF2B5EF4-FFF2-40B4-BE49-F238E27FC236}">
                <a16:creationId xmlns:a16="http://schemas.microsoft.com/office/drawing/2014/main" id="{263C958D-6486-485D-92A7-A7690614F05C}"/>
              </a:ext>
            </a:extLst>
          </p:cNvPr>
          <p:cNvGrpSpPr/>
          <p:nvPr/>
        </p:nvGrpSpPr>
        <p:grpSpPr>
          <a:xfrm>
            <a:off x="6773095" y="1729301"/>
            <a:ext cx="4611132" cy="712487"/>
            <a:chOff x="1944688" y="1770288"/>
            <a:chExt cx="2977109" cy="712487"/>
          </a:xfrm>
        </p:grpSpPr>
        <p:sp>
          <p:nvSpPr>
            <p:cNvPr id="236" name="TextBox 17">
              <a:extLst>
                <a:ext uri="{FF2B5EF4-FFF2-40B4-BE49-F238E27FC236}">
                  <a16:creationId xmlns:a16="http://schemas.microsoft.com/office/drawing/2014/main" id="{8FE6046D-63BE-458B-8CE5-FA9B866C4328}"/>
                </a:ext>
              </a:extLst>
            </p:cNvPr>
            <p:cNvSpPr txBox="1"/>
            <p:nvPr/>
          </p:nvSpPr>
          <p:spPr>
            <a:xfrm>
              <a:off x="1944688" y="1770288"/>
              <a:ext cx="880954"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项目简介</a:t>
              </a:r>
              <a:endParaRPr lang="id-ID" sz="2000" b="1" spc="300" dirty="0">
                <a:latin typeface="微软雅黑" panose="020B0503020204020204" pitchFamily="34" charset="-122"/>
                <a:ea typeface="微软雅黑" panose="020B0503020204020204" pitchFamily="34" charset="-122"/>
                <a:cs typeface="Lato Regular"/>
              </a:endParaRPr>
            </a:p>
          </p:txBody>
        </p:sp>
        <p:sp>
          <p:nvSpPr>
            <p:cNvPr id="237" name="TextBox 18">
              <a:extLst>
                <a:ext uri="{FF2B5EF4-FFF2-40B4-BE49-F238E27FC236}">
                  <a16:creationId xmlns:a16="http://schemas.microsoft.com/office/drawing/2014/main" id="{F2137B1C-4FEF-491F-82EC-0DCFBAA9879C}"/>
                </a:ext>
              </a:extLst>
            </p:cNvPr>
            <p:cNvSpPr txBox="1"/>
            <p:nvPr/>
          </p:nvSpPr>
          <p:spPr>
            <a:xfrm>
              <a:off x="1944688" y="2168843"/>
              <a:ext cx="2977109"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2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2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cs typeface="Lato Light"/>
              </a:endParaRPr>
            </a:p>
          </p:txBody>
        </p:sp>
      </p:grpSp>
      <p:grpSp>
        <p:nvGrpSpPr>
          <p:cNvPr id="238" name="组合 237">
            <a:extLst>
              <a:ext uri="{FF2B5EF4-FFF2-40B4-BE49-F238E27FC236}">
                <a16:creationId xmlns:a16="http://schemas.microsoft.com/office/drawing/2014/main" id="{2929EE7C-D48C-4CA0-9CF3-1D856A9C0708}"/>
              </a:ext>
            </a:extLst>
          </p:cNvPr>
          <p:cNvGrpSpPr/>
          <p:nvPr/>
        </p:nvGrpSpPr>
        <p:grpSpPr>
          <a:xfrm>
            <a:off x="6773095" y="5143280"/>
            <a:ext cx="3880016" cy="687093"/>
            <a:chOff x="767433" y="2982317"/>
            <a:chExt cx="2505075" cy="687093"/>
          </a:xfrm>
        </p:grpSpPr>
        <p:sp>
          <p:nvSpPr>
            <p:cNvPr id="239" name="TextBox 17">
              <a:extLst>
                <a:ext uri="{FF2B5EF4-FFF2-40B4-BE49-F238E27FC236}">
                  <a16:creationId xmlns:a16="http://schemas.microsoft.com/office/drawing/2014/main" id="{91CA5C9D-C21F-434C-BD76-8AEF3CB573D5}"/>
                </a:ext>
              </a:extLst>
            </p:cNvPr>
            <p:cNvSpPr txBox="1"/>
            <p:nvPr/>
          </p:nvSpPr>
          <p:spPr>
            <a:xfrm>
              <a:off x="767433" y="2982317"/>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0" name="TextBox 18">
              <a:extLst>
                <a:ext uri="{FF2B5EF4-FFF2-40B4-BE49-F238E27FC236}">
                  <a16:creationId xmlns:a16="http://schemas.microsoft.com/office/drawing/2014/main" id="{14DC7498-CD12-40F2-BF06-0646CC5C095D}"/>
                </a:ext>
              </a:extLst>
            </p:cNvPr>
            <p:cNvSpPr txBox="1"/>
            <p:nvPr/>
          </p:nvSpPr>
          <p:spPr>
            <a:xfrm>
              <a:off x="767433" y="335547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41" name="组合 240">
            <a:extLst>
              <a:ext uri="{FF2B5EF4-FFF2-40B4-BE49-F238E27FC236}">
                <a16:creationId xmlns:a16="http://schemas.microsoft.com/office/drawing/2014/main" id="{1546A292-45E6-4E49-BBD8-E221A111DFD4}"/>
              </a:ext>
            </a:extLst>
          </p:cNvPr>
          <p:cNvGrpSpPr/>
          <p:nvPr/>
        </p:nvGrpSpPr>
        <p:grpSpPr>
          <a:xfrm>
            <a:off x="6773095" y="4247522"/>
            <a:ext cx="3880016" cy="709481"/>
            <a:chOff x="1298272" y="4560169"/>
            <a:chExt cx="2505075" cy="709481"/>
          </a:xfrm>
        </p:grpSpPr>
        <p:sp>
          <p:nvSpPr>
            <p:cNvPr id="242" name="TextBox 17">
              <a:extLst>
                <a:ext uri="{FF2B5EF4-FFF2-40B4-BE49-F238E27FC236}">
                  <a16:creationId xmlns:a16="http://schemas.microsoft.com/office/drawing/2014/main" id="{719DA3A6-62AE-4130-AEC7-4BABD8A0B61A}"/>
                </a:ext>
              </a:extLst>
            </p:cNvPr>
            <p:cNvSpPr txBox="1"/>
            <p:nvPr/>
          </p:nvSpPr>
          <p:spPr>
            <a:xfrm>
              <a:off x="1298272" y="4560169"/>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3" name="TextBox 18">
              <a:extLst>
                <a:ext uri="{FF2B5EF4-FFF2-40B4-BE49-F238E27FC236}">
                  <a16:creationId xmlns:a16="http://schemas.microsoft.com/office/drawing/2014/main" id="{11D8514C-7786-4CE4-B228-CF64840E9389}"/>
                </a:ext>
              </a:extLst>
            </p:cNvPr>
            <p:cNvSpPr txBox="1"/>
            <p:nvPr/>
          </p:nvSpPr>
          <p:spPr>
            <a:xfrm>
              <a:off x="1298272" y="495571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sp>
        <p:nvSpPr>
          <p:cNvPr id="244" name="文本框 243">
            <a:extLst>
              <a:ext uri="{FF2B5EF4-FFF2-40B4-BE49-F238E27FC236}">
                <a16:creationId xmlns:a16="http://schemas.microsoft.com/office/drawing/2014/main" id="{778DDE9D-A458-4650-904B-EE7BCDD7DC28}"/>
              </a:ext>
            </a:extLst>
          </p:cNvPr>
          <p:cNvSpPr txBox="1"/>
          <p:nvPr/>
        </p:nvSpPr>
        <p:spPr>
          <a:xfrm>
            <a:off x="5749280" y="1610791"/>
            <a:ext cx="6976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01</a:t>
            </a:r>
            <a:endParaRPr lang="zh-CN" altLang="en-US" sz="4800" dirty="0">
              <a:solidFill>
                <a:srgbClr val="C00000"/>
              </a:solidFill>
              <a:latin typeface="Labtop Secundo Superwide" panose="020B0306040002020203" pitchFamily="34" charset="0"/>
            </a:endParaRPr>
          </a:p>
        </p:txBody>
      </p:sp>
      <p:sp>
        <p:nvSpPr>
          <p:cNvPr id="245" name="文本框 244">
            <a:extLst>
              <a:ext uri="{FF2B5EF4-FFF2-40B4-BE49-F238E27FC236}">
                <a16:creationId xmlns:a16="http://schemas.microsoft.com/office/drawing/2014/main" id="{79E35836-9B0B-41CE-895A-BFB8EA1FE3E8}"/>
              </a:ext>
            </a:extLst>
          </p:cNvPr>
          <p:cNvSpPr txBox="1"/>
          <p:nvPr/>
        </p:nvSpPr>
        <p:spPr>
          <a:xfrm>
            <a:off x="5749280" y="2483265"/>
            <a:ext cx="8707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02</a:t>
            </a:r>
            <a:endParaRPr lang="zh-CN" altLang="en-US" sz="4800" dirty="0">
              <a:solidFill>
                <a:srgbClr val="C00000"/>
              </a:solidFill>
              <a:latin typeface="Labtop Secundo Superwide" panose="020B0306040002020203" pitchFamily="34" charset="0"/>
            </a:endParaRPr>
          </a:p>
        </p:txBody>
      </p:sp>
      <p:sp>
        <p:nvSpPr>
          <p:cNvPr id="246" name="文本框 245">
            <a:extLst>
              <a:ext uri="{FF2B5EF4-FFF2-40B4-BE49-F238E27FC236}">
                <a16:creationId xmlns:a16="http://schemas.microsoft.com/office/drawing/2014/main" id="{4F6707DC-6AFA-4AE9-9922-43A12730705D}"/>
              </a:ext>
            </a:extLst>
          </p:cNvPr>
          <p:cNvSpPr txBox="1"/>
          <p:nvPr/>
        </p:nvSpPr>
        <p:spPr>
          <a:xfrm>
            <a:off x="5749280" y="3355739"/>
            <a:ext cx="86273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
        <p:nvSpPr>
          <p:cNvPr id="247" name="文本框 246">
            <a:extLst>
              <a:ext uri="{FF2B5EF4-FFF2-40B4-BE49-F238E27FC236}">
                <a16:creationId xmlns:a16="http://schemas.microsoft.com/office/drawing/2014/main" id="{D3C097DB-6ED5-4F7B-9EA7-9E9E7B578173}"/>
              </a:ext>
            </a:extLst>
          </p:cNvPr>
          <p:cNvSpPr txBox="1"/>
          <p:nvPr/>
        </p:nvSpPr>
        <p:spPr>
          <a:xfrm>
            <a:off x="5749280" y="4228213"/>
            <a:ext cx="8723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
        <p:nvSpPr>
          <p:cNvPr id="248" name="文本框 247">
            <a:extLst>
              <a:ext uri="{FF2B5EF4-FFF2-40B4-BE49-F238E27FC236}">
                <a16:creationId xmlns:a16="http://schemas.microsoft.com/office/drawing/2014/main" id="{CD303563-7F78-47AD-8B17-7EDA7977A675}"/>
              </a:ext>
            </a:extLst>
          </p:cNvPr>
          <p:cNvSpPr txBox="1"/>
          <p:nvPr/>
        </p:nvSpPr>
        <p:spPr>
          <a:xfrm>
            <a:off x="5749280" y="5100685"/>
            <a:ext cx="88678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51100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500"/>
                                        <p:tgtEl>
                                          <p:spTgt spid="24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wipe(left)">
                                      <p:cBhvr>
                                        <p:cTn id="27" dur="500"/>
                                        <p:tgtEl>
                                          <p:spTgt spid="23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wipe(left)">
                                      <p:cBhvr>
                                        <p:cTn id="35" dur="500"/>
                                        <p:tgtEl>
                                          <p:spTgt spid="22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500"/>
                                        <p:tgtEl>
                                          <p:spTgt spid="2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left)">
                                      <p:cBhvr>
                                        <p:cTn id="43" dur="500"/>
                                        <p:tgtEl>
                                          <p:spTgt spid="229"/>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241"/>
                                        </p:tgtEl>
                                        <p:attrNameLst>
                                          <p:attrName>style.visibility</p:attrName>
                                        </p:attrNameLst>
                                      </p:cBhvr>
                                      <p:to>
                                        <p:strVal val="visible"/>
                                      </p:to>
                                    </p:set>
                                    <p:animEffect transition="in" filter="wipe(left)">
                                      <p:cBhvr>
                                        <p:cTn id="51" dur="500"/>
                                        <p:tgtEl>
                                          <p:spTgt spid="24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48"/>
                                        </p:tgtEl>
                                        <p:attrNameLst>
                                          <p:attrName>style.visibility</p:attrName>
                                        </p:attrNameLst>
                                      </p:cBhvr>
                                      <p:to>
                                        <p:strVal val="visible"/>
                                      </p:to>
                                    </p:set>
                                    <p:animEffect transition="in" filter="fade">
                                      <p:cBhvr>
                                        <p:cTn id="55" dur="500"/>
                                        <p:tgtEl>
                                          <p:spTgt spid="24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238"/>
                                        </p:tgtEl>
                                        <p:attrNameLst>
                                          <p:attrName>style.visibility</p:attrName>
                                        </p:attrNameLst>
                                      </p:cBhvr>
                                      <p:to>
                                        <p:strVal val="visible"/>
                                      </p:to>
                                    </p:set>
                                    <p:animEffect transition="in" filter="wipe(left)">
                                      <p:cBhvr>
                                        <p:cTn id="5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44" grpId="0"/>
      <p:bldP spid="245" grpId="0"/>
      <p:bldP spid="246" grpId="0"/>
      <p:bldP spid="247" grpId="0"/>
      <p:bldP spid="2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76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04</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A506AF09-4096-4CAE-9E79-8D059B8212E7}"/>
              </a:ext>
            </a:extLst>
          </p:cNvPr>
          <p:cNvSpPr>
            <a:spLocks noChangeArrowheads="1"/>
          </p:cNvSpPr>
          <p:nvPr/>
        </p:nvSpPr>
        <p:spPr bwMode="gray">
          <a:xfrm>
            <a:off x="2705460"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成本控制</a:t>
            </a:r>
          </a:p>
        </p:txBody>
      </p:sp>
      <p:sp>
        <p:nvSpPr>
          <p:cNvPr id="227" name="Rectangle 11">
            <a:extLst>
              <a:ext uri="{FF2B5EF4-FFF2-40B4-BE49-F238E27FC236}">
                <a16:creationId xmlns:a16="http://schemas.microsoft.com/office/drawing/2014/main" id="{8DBF52C8-95A3-46EB-9A43-5E06A91A21BD}"/>
              </a:ext>
            </a:extLst>
          </p:cNvPr>
          <p:cNvSpPr>
            <a:spLocks noChangeArrowheads="1"/>
          </p:cNvSpPr>
          <p:nvPr/>
        </p:nvSpPr>
        <p:spPr bwMode="gray">
          <a:xfrm>
            <a:off x="4381628"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资金分配</a:t>
            </a:r>
          </a:p>
        </p:txBody>
      </p:sp>
      <p:sp>
        <p:nvSpPr>
          <p:cNvPr id="228" name="Rectangle 11">
            <a:extLst>
              <a:ext uri="{FF2B5EF4-FFF2-40B4-BE49-F238E27FC236}">
                <a16:creationId xmlns:a16="http://schemas.microsoft.com/office/drawing/2014/main" id="{A4E664E1-4F2B-4866-A714-827EDA9DD8BB}"/>
              </a:ext>
            </a:extLst>
          </p:cNvPr>
          <p:cNvSpPr>
            <a:spLocks noChangeArrowheads="1"/>
          </p:cNvSpPr>
          <p:nvPr/>
        </p:nvSpPr>
        <p:spPr bwMode="gray">
          <a:xfrm>
            <a:off x="2705460" y="-327175"/>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其它成本</a:t>
            </a:r>
          </a:p>
        </p:txBody>
      </p:sp>
      <p:sp>
        <p:nvSpPr>
          <p:cNvPr id="229" name="Rectangle 11">
            <a:extLst>
              <a:ext uri="{FF2B5EF4-FFF2-40B4-BE49-F238E27FC236}">
                <a16:creationId xmlns:a16="http://schemas.microsoft.com/office/drawing/2014/main" id="{4B5C9409-2559-444A-8F15-519569DA63EC}"/>
              </a:ext>
            </a:extLst>
          </p:cNvPr>
          <p:cNvSpPr>
            <a:spLocks noChangeArrowheads="1"/>
          </p:cNvSpPr>
          <p:nvPr/>
        </p:nvSpPr>
        <p:spPr bwMode="gray">
          <a:xfrm>
            <a:off x="6089836"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物料清单</a:t>
            </a:r>
          </a:p>
        </p:txBody>
      </p:sp>
      <p:sp>
        <p:nvSpPr>
          <p:cNvPr id="235" name="Rectangle 11">
            <a:extLst>
              <a:ext uri="{FF2B5EF4-FFF2-40B4-BE49-F238E27FC236}">
                <a16:creationId xmlns:a16="http://schemas.microsoft.com/office/drawing/2014/main" id="{F790BAC1-EE45-416D-9B87-B32484B6B659}"/>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6" name="Rectangle 11">
            <a:extLst>
              <a:ext uri="{FF2B5EF4-FFF2-40B4-BE49-F238E27FC236}">
                <a16:creationId xmlns:a16="http://schemas.microsoft.com/office/drawing/2014/main" id="{8B4BF50A-1428-4F33-A4E1-00A11334347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2736062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235"/>
                                        </p:tgtEl>
                                        <p:attrNameLst>
                                          <p:attrName>style.visibility</p:attrName>
                                        </p:attrNameLst>
                                      </p:cBhvr>
                                      <p:to>
                                        <p:strVal val="visible"/>
                                      </p:to>
                                    </p:set>
                                    <p:animEffect transition="in" filter="fade">
                                      <p:cBhvr>
                                        <p:cTn id="33" dur="500"/>
                                        <p:tgtEl>
                                          <p:spTgt spid="235"/>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236"/>
                                        </p:tgtEl>
                                        <p:attrNameLst>
                                          <p:attrName>style.visibility</p:attrName>
                                        </p:attrNameLst>
                                      </p:cBhvr>
                                      <p:to>
                                        <p:strVal val="visible"/>
                                      </p:to>
                                    </p:set>
                                    <p:animEffect transition="in" filter="fade">
                                      <p:cBhvr>
                                        <p:cTn id="3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5" grpId="0"/>
      <p:bldP spid="2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169"/>
          <p:cNvSpPr>
            <a:spLocks/>
          </p:cNvSpPr>
          <p:nvPr/>
        </p:nvSpPr>
        <p:spPr bwMode="auto">
          <a:xfrm>
            <a:off x="6715331" y="2073741"/>
            <a:ext cx="1343971" cy="392340"/>
          </a:xfrm>
          <a:custGeom>
            <a:avLst/>
            <a:gdLst>
              <a:gd name="T0" fmla="*/ 2 w 68"/>
              <a:gd name="T1" fmla="*/ 20 h 20"/>
              <a:gd name="T2" fmla="*/ 0 w 68"/>
              <a:gd name="T3" fmla="*/ 19 h 20"/>
              <a:gd name="T4" fmla="*/ 7 w 68"/>
              <a:gd name="T5" fmla="*/ 7 h 20"/>
              <a:gd name="T6" fmla="*/ 10 w 68"/>
              <a:gd name="T7" fmla="*/ 0 h 20"/>
              <a:gd name="T8" fmla="*/ 11 w 68"/>
              <a:gd name="T9" fmla="*/ 0 h 20"/>
              <a:gd name="T10" fmla="*/ 68 w 68"/>
              <a:gd name="T11" fmla="*/ 0 h 20"/>
              <a:gd name="T12" fmla="*/ 68 w 68"/>
              <a:gd name="T13" fmla="*/ 2 h 20"/>
              <a:gd name="T14" fmla="*/ 12 w 68"/>
              <a:gd name="T15" fmla="*/ 2 h 20"/>
              <a:gd name="T16" fmla="*/ 8 w 68"/>
              <a:gd name="T17" fmla="*/ 8 h 20"/>
              <a:gd name="T18" fmla="*/ 2 w 68"/>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20">
                <a:moveTo>
                  <a:pt x="2" y="20"/>
                </a:moveTo>
                <a:cubicBezTo>
                  <a:pt x="0" y="19"/>
                  <a:pt x="0" y="19"/>
                  <a:pt x="0" y="19"/>
                </a:cubicBezTo>
                <a:cubicBezTo>
                  <a:pt x="2" y="14"/>
                  <a:pt x="4" y="10"/>
                  <a:pt x="7" y="7"/>
                </a:cubicBezTo>
                <a:cubicBezTo>
                  <a:pt x="8" y="5"/>
                  <a:pt x="9" y="3"/>
                  <a:pt x="10" y="0"/>
                </a:cubicBezTo>
                <a:cubicBezTo>
                  <a:pt x="11" y="0"/>
                  <a:pt x="11" y="0"/>
                  <a:pt x="11" y="0"/>
                </a:cubicBezTo>
                <a:cubicBezTo>
                  <a:pt x="68" y="0"/>
                  <a:pt x="68" y="0"/>
                  <a:pt x="68" y="0"/>
                </a:cubicBezTo>
                <a:cubicBezTo>
                  <a:pt x="68" y="2"/>
                  <a:pt x="68" y="2"/>
                  <a:pt x="68" y="2"/>
                </a:cubicBezTo>
                <a:cubicBezTo>
                  <a:pt x="12" y="2"/>
                  <a:pt x="12" y="2"/>
                  <a:pt x="12" y="2"/>
                </a:cubicBezTo>
                <a:cubicBezTo>
                  <a:pt x="11" y="4"/>
                  <a:pt x="9" y="6"/>
                  <a:pt x="8" y="8"/>
                </a:cubicBezTo>
                <a:cubicBezTo>
                  <a:pt x="6" y="11"/>
                  <a:pt x="4" y="14"/>
                  <a:pt x="2" y="20"/>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70"/>
          <p:cNvSpPr>
            <a:spLocks/>
          </p:cNvSpPr>
          <p:nvPr/>
        </p:nvSpPr>
        <p:spPr bwMode="auto">
          <a:xfrm>
            <a:off x="3100808" y="3459444"/>
            <a:ext cx="2128647" cy="550942"/>
          </a:xfrm>
          <a:custGeom>
            <a:avLst/>
            <a:gdLst>
              <a:gd name="T0" fmla="*/ 107 w 108"/>
              <a:gd name="T1" fmla="*/ 28 h 28"/>
              <a:gd name="T2" fmla="*/ 100 w 108"/>
              <a:gd name="T3" fmla="*/ 16 h 28"/>
              <a:gd name="T4" fmla="*/ 92 w 108"/>
              <a:gd name="T5" fmla="*/ 2 h 28"/>
              <a:gd name="T6" fmla="*/ 0 w 108"/>
              <a:gd name="T7" fmla="*/ 2 h 28"/>
              <a:gd name="T8" fmla="*/ 0 w 108"/>
              <a:gd name="T9" fmla="*/ 0 h 28"/>
              <a:gd name="T10" fmla="*/ 94 w 108"/>
              <a:gd name="T11" fmla="*/ 0 h 28"/>
              <a:gd name="T12" fmla="*/ 94 w 108"/>
              <a:gd name="T13" fmla="*/ 1 h 28"/>
              <a:gd name="T14" fmla="*/ 101 w 108"/>
              <a:gd name="T15" fmla="*/ 15 h 28"/>
              <a:gd name="T16" fmla="*/ 108 w 108"/>
              <a:gd name="T17" fmla="*/ 27 h 28"/>
              <a:gd name="T18" fmla="*/ 107 w 10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8">
                <a:moveTo>
                  <a:pt x="107" y="28"/>
                </a:moveTo>
                <a:cubicBezTo>
                  <a:pt x="104" y="24"/>
                  <a:pt x="102" y="20"/>
                  <a:pt x="100" y="16"/>
                </a:cubicBezTo>
                <a:cubicBezTo>
                  <a:pt x="97" y="11"/>
                  <a:pt x="94" y="7"/>
                  <a:pt x="92" y="2"/>
                </a:cubicBezTo>
                <a:cubicBezTo>
                  <a:pt x="0" y="2"/>
                  <a:pt x="0" y="2"/>
                  <a:pt x="0" y="2"/>
                </a:cubicBezTo>
                <a:cubicBezTo>
                  <a:pt x="0" y="0"/>
                  <a:pt x="0" y="0"/>
                  <a:pt x="0" y="0"/>
                </a:cubicBezTo>
                <a:cubicBezTo>
                  <a:pt x="94" y="0"/>
                  <a:pt x="94" y="0"/>
                  <a:pt x="94" y="0"/>
                </a:cubicBezTo>
                <a:cubicBezTo>
                  <a:pt x="94" y="1"/>
                  <a:pt x="94" y="1"/>
                  <a:pt x="94" y="1"/>
                </a:cubicBezTo>
                <a:cubicBezTo>
                  <a:pt x="96" y="6"/>
                  <a:pt x="98" y="10"/>
                  <a:pt x="101" y="15"/>
                </a:cubicBezTo>
                <a:cubicBezTo>
                  <a:pt x="104" y="19"/>
                  <a:pt x="106" y="23"/>
                  <a:pt x="108" y="27"/>
                </a:cubicBezTo>
                <a:lnTo>
                  <a:pt x="107" y="28"/>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71"/>
          <p:cNvSpPr>
            <a:spLocks/>
          </p:cNvSpPr>
          <p:nvPr/>
        </p:nvSpPr>
        <p:spPr bwMode="auto">
          <a:xfrm>
            <a:off x="6990801" y="2883457"/>
            <a:ext cx="1285535" cy="492512"/>
          </a:xfrm>
          <a:custGeom>
            <a:avLst/>
            <a:gdLst>
              <a:gd name="T0" fmla="*/ 2 w 65"/>
              <a:gd name="T1" fmla="*/ 25 h 25"/>
              <a:gd name="T2" fmla="*/ 0 w 65"/>
              <a:gd name="T3" fmla="*/ 25 h 25"/>
              <a:gd name="T4" fmla="*/ 12 w 65"/>
              <a:gd name="T5" fmla="*/ 12 h 25"/>
              <a:gd name="T6" fmla="*/ 24 w 65"/>
              <a:gd name="T7" fmla="*/ 0 h 25"/>
              <a:gd name="T8" fmla="*/ 65 w 65"/>
              <a:gd name="T9" fmla="*/ 0 h 25"/>
              <a:gd name="T10" fmla="*/ 65 w 65"/>
              <a:gd name="T11" fmla="*/ 2 h 25"/>
              <a:gd name="T12" fmla="*/ 24 w 65"/>
              <a:gd name="T13" fmla="*/ 2 h 25"/>
              <a:gd name="T14" fmla="*/ 2 w 6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5">
                <a:moveTo>
                  <a:pt x="2" y="25"/>
                </a:moveTo>
                <a:cubicBezTo>
                  <a:pt x="0" y="25"/>
                  <a:pt x="0" y="25"/>
                  <a:pt x="0" y="25"/>
                </a:cubicBezTo>
                <a:cubicBezTo>
                  <a:pt x="0" y="24"/>
                  <a:pt x="0" y="23"/>
                  <a:pt x="12" y="12"/>
                </a:cubicBezTo>
                <a:cubicBezTo>
                  <a:pt x="23" y="0"/>
                  <a:pt x="23" y="0"/>
                  <a:pt x="24" y="0"/>
                </a:cubicBezTo>
                <a:cubicBezTo>
                  <a:pt x="65" y="0"/>
                  <a:pt x="65" y="0"/>
                  <a:pt x="65" y="0"/>
                </a:cubicBezTo>
                <a:cubicBezTo>
                  <a:pt x="65" y="2"/>
                  <a:pt x="65" y="2"/>
                  <a:pt x="65" y="2"/>
                </a:cubicBezTo>
                <a:cubicBezTo>
                  <a:pt x="24" y="2"/>
                  <a:pt x="24" y="2"/>
                  <a:pt x="24" y="2"/>
                </a:cubicBezTo>
                <a:cubicBezTo>
                  <a:pt x="22" y="4"/>
                  <a:pt x="3" y="23"/>
                  <a:pt x="2" y="25"/>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72"/>
          <p:cNvSpPr>
            <a:spLocks/>
          </p:cNvSpPr>
          <p:nvPr/>
        </p:nvSpPr>
        <p:spPr bwMode="auto">
          <a:xfrm>
            <a:off x="6398122" y="3985341"/>
            <a:ext cx="1577703" cy="434076"/>
          </a:xfrm>
          <a:custGeom>
            <a:avLst/>
            <a:gdLst>
              <a:gd name="T0" fmla="*/ 21 w 80"/>
              <a:gd name="T1" fmla="*/ 22 h 22"/>
              <a:gd name="T2" fmla="*/ 20 w 80"/>
              <a:gd name="T3" fmla="*/ 21 h 22"/>
              <a:gd name="T4" fmla="*/ 1 w 80"/>
              <a:gd name="T5" fmla="*/ 2 h 22"/>
              <a:gd name="T6" fmla="*/ 1 w 80"/>
              <a:gd name="T7" fmla="*/ 2 h 22"/>
              <a:gd name="T8" fmla="*/ 1 w 80"/>
              <a:gd name="T9" fmla="*/ 2 h 22"/>
              <a:gd name="T10" fmla="*/ 1 w 80"/>
              <a:gd name="T11" fmla="*/ 0 h 22"/>
              <a:gd name="T12" fmla="*/ 2 w 80"/>
              <a:gd name="T13" fmla="*/ 1 h 22"/>
              <a:gd name="T14" fmla="*/ 2 w 80"/>
              <a:gd name="T15" fmla="*/ 0 h 22"/>
              <a:gd name="T16" fmla="*/ 2 w 80"/>
              <a:gd name="T17" fmla="*/ 0 h 22"/>
              <a:gd name="T18" fmla="*/ 2 w 80"/>
              <a:gd name="T19" fmla="*/ 1 h 22"/>
              <a:gd name="T20" fmla="*/ 21 w 80"/>
              <a:gd name="T21" fmla="*/ 20 h 22"/>
              <a:gd name="T22" fmla="*/ 80 w 80"/>
              <a:gd name="T23" fmla="*/ 20 h 22"/>
              <a:gd name="T24" fmla="*/ 80 w 80"/>
              <a:gd name="T25" fmla="*/ 22 h 22"/>
              <a:gd name="T26" fmla="*/ 22 w 80"/>
              <a:gd name="T27" fmla="*/ 22 h 22"/>
              <a:gd name="T28" fmla="*/ 21 w 80"/>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22">
                <a:moveTo>
                  <a:pt x="21" y="22"/>
                </a:moveTo>
                <a:cubicBezTo>
                  <a:pt x="20" y="21"/>
                  <a:pt x="20" y="21"/>
                  <a:pt x="20" y="21"/>
                </a:cubicBezTo>
                <a:cubicBezTo>
                  <a:pt x="1" y="2"/>
                  <a:pt x="1" y="2"/>
                  <a:pt x="1" y="2"/>
                </a:cubicBezTo>
                <a:cubicBezTo>
                  <a:pt x="1" y="2"/>
                  <a:pt x="1" y="2"/>
                  <a:pt x="1" y="2"/>
                </a:cubicBezTo>
                <a:cubicBezTo>
                  <a:pt x="1" y="2"/>
                  <a:pt x="1" y="2"/>
                  <a:pt x="1" y="2"/>
                </a:cubicBezTo>
                <a:cubicBezTo>
                  <a:pt x="0" y="1"/>
                  <a:pt x="0" y="1"/>
                  <a:pt x="1" y="0"/>
                </a:cubicBezTo>
                <a:cubicBezTo>
                  <a:pt x="2" y="1"/>
                  <a:pt x="2" y="1"/>
                  <a:pt x="2" y="1"/>
                </a:cubicBezTo>
                <a:cubicBezTo>
                  <a:pt x="2" y="0"/>
                  <a:pt x="2" y="0"/>
                  <a:pt x="2" y="0"/>
                </a:cubicBezTo>
                <a:cubicBezTo>
                  <a:pt x="2" y="0"/>
                  <a:pt x="2" y="0"/>
                  <a:pt x="2" y="0"/>
                </a:cubicBezTo>
                <a:cubicBezTo>
                  <a:pt x="2" y="1"/>
                  <a:pt x="2" y="1"/>
                  <a:pt x="2" y="1"/>
                </a:cubicBezTo>
                <a:cubicBezTo>
                  <a:pt x="21" y="20"/>
                  <a:pt x="21" y="20"/>
                  <a:pt x="21" y="20"/>
                </a:cubicBezTo>
                <a:cubicBezTo>
                  <a:pt x="80" y="20"/>
                  <a:pt x="80" y="20"/>
                  <a:pt x="80" y="20"/>
                </a:cubicBezTo>
                <a:cubicBezTo>
                  <a:pt x="80" y="22"/>
                  <a:pt x="80" y="22"/>
                  <a:pt x="80" y="22"/>
                </a:cubicBezTo>
                <a:cubicBezTo>
                  <a:pt x="22" y="22"/>
                  <a:pt x="22" y="22"/>
                  <a:pt x="22" y="22"/>
                </a:cubicBezTo>
                <a:lnTo>
                  <a:pt x="21" y="22"/>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73"/>
          <p:cNvSpPr>
            <a:spLocks/>
          </p:cNvSpPr>
          <p:nvPr/>
        </p:nvSpPr>
        <p:spPr bwMode="auto">
          <a:xfrm>
            <a:off x="3793664" y="4168988"/>
            <a:ext cx="1995084" cy="467467"/>
          </a:xfrm>
          <a:custGeom>
            <a:avLst/>
            <a:gdLst>
              <a:gd name="T0" fmla="*/ 91 w 101"/>
              <a:gd name="T1" fmla="*/ 24 h 24"/>
              <a:gd name="T2" fmla="*/ 0 w 101"/>
              <a:gd name="T3" fmla="*/ 24 h 24"/>
              <a:gd name="T4" fmla="*/ 0 w 101"/>
              <a:gd name="T5" fmla="*/ 22 h 24"/>
              <a:gd name="T6" fmla="*/ 89 w 101"/>
              <a:gd name="T7" fmla="*/ 22 h 24"/>
              <a:gd name="T8" fmla="*/ 95 w 101"/>
              <a:gd name="T9" fmla="*/ 9 h 24"/>
              <a:gd name="T10" fmla="*/ 99 w 101"/>
              <a:gd name="T11" fmla="*/ 0 h 24"/>
              <a:gd name="T12" fmla="*/ 101 w 101"/>
              <a:gd name="T13" fmla="*/ 0 h 24"/>
              <a:gd name="T14" fmla="*/ 97 w 101"/>
              <a:gd name="T15" fmla="*/ 10 h 24"/>
              <a:gd name="T16" fmla="*/ 91 w 101"/>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
                <a:moveTo>
                  <a:pt x="91" y="24"/>
                </a:moveTo>
                <a:cubicBezTo>
                  <a:pt x="0" y="24"/>
                  <a:pt x="0" y="24"/>
                  <a:pt x="0" y="24"/>
                </a:cubicBezTo>
                <a:cubicBezTo>
                  <a:pt x="0" y="22"/>
                  <a:pt x="0" y="22"/>
                  <a:pt x="0" y="22"/>
                </a:cubicBezTo>
                <a:cubicBezTo>
                  <a:pt x="89" y="22"/>
                  <a:pt x="89" y="22"/>
                  <a:pt x="89" y="22"/>
                </a:cubicBezTo>
                <a:cubicBezTo>
                  <a:pt x="92" y="18"/>
                  <a:pt x="94" y="13"/>
                  <a:pt x="95" y="9"/>
                </a:cubicBezTo>
                <a:cubicBezTo>
                  <a:pt x="97" y="6"/>
                  <a:pt x="98" y="3"/>
                  <a:pt x="99" y="0"/>
                </a:cubicBezTo>
                <a:cubicBezTo>
                  <a:pt x="101" y="0"/>
                  <a:pt x="101" y="0"/>
                  <a:pt x="101" y="0"/>
                </a:cubicBezTo>
                <a:cubicBezTo>
                  <a:pt x="100" y="4"/>
                  <a:pt x="98" y="7"/>
                  <a:pt x="97" y="10"/>
                </a:cubicBezTo>
                <a:cubicBezTo>
                  <a:pt x="95" y="14"/>
                  <a:pt x="94" y="19"/>
                  <a:pt x="91" y="24"/>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4"/>
          <p:cNvSpPr>
            <a:spLocks/>
          </p:cNvSpPr>
          <p:nvPr/>
        </p:nvSpPr>
        <p:spPr bwMode="auto">
          <a:xfrm>
            <a:off x="4069132" y="2900153"/>
            <a:ext cx="1218753" cy="634419"/>
          </a:xfrm>
          <a:custGeom>
            <a:avLst/>
            <a:gdLst>
              <a:gd name="T0" fmla="*/ 60 w 62"/>
              <a:gd name="T1" fmla="*/ 32 h 32"/>
              <a:gd name="T2" fmla="*/ 41 w 62"/>
              <a:gd name="T3" fmla="*/ 2 h 32"/>
              <a:gd name="T4" fmla="*/ 0 w 62"/>
              <a:gd name="T5" fmla="*/ 2 h 32"/>
              <a:gd name="T6" fmla="*/ 0 w 62"/>
              <a:gd name="T7" fmla="*/ 0 h 32"/>
              <a:gd name="T8" fmla="*/ 42 w 62"/>
              <a:gd name="T9" fmla="*/ 0 h 32"/>
              <a:gd name="T10" fmla="*/ 42 w 62"/>
              <a:gd name="T11" fmla="*/ 0 h 32"/>
              <a:gd name="T12" fmla="*/ 62 w 62"/>
              <a:gd name="T13" fmla="*/ 32 h 32"/>
              <a:gd name="T14" fmla="*/ 60 w 6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2">
                <a:moveTo>
                  <a:pt x="60" y="32"/>
                </a:moveTo>
                <a:cubicBezTo>
                  <a:pt x="59" y="30"/>
                  <a:pt x="44" y="6"/>
                  <a:pt x="41" y="2"/>
                </a:cubicBezTo>
                <a:cubicBezTo>
                  <a:pt x="0" y="2"/>
                  <a:pt x="0" y="2"/>
                  <a:pt x="0" y="2"/>
                </a:cubicBezTo>
                <a:cubicBezTo>
                  <a:pt x="0" y="0"/>
                  <a:pt x="0" y="0"/>
                  <a:pt x="0" y="0"/>
                </a:cubicBezTo>
                <a:cubicBezTo>
                  <a:pt x="42" y="0"/>
                  <a:pt x="42" y="0"/>
                  <a:pt x="42" y="0"/>
                </a:cubicBezTo>
                <a:cubicBezTo>
                  <a:pt x="42" y="0"/>
                  <a:pt x="42" y="0"/>
                  <a:pt x="42" y="0"/>
                </a:cubicBezTo>
                <a:cubicBezTo>
                  <a:pt x="44" y="3"/>
                  <a:pt x="61" y="28"/>
                  <a:pt x="62" y="32"/>
                </a:cubicBezTo>
                <a:lnTo>
                  <a:pt x="60" y="32"/>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8511" y="2032000"/>
            <a:ext cx="2729676" cy="3539394"/>
            <a:chOff x="4678511" y="2032000"/>
            <a:chExt cx="2729676" cy="3539394"/>
          </a:xfrm>
        </p:grpSpPr>
        <p:sp>
          <p:nvSpPr>
            <p:cNvPr id="17" name="Freeform 1142"/>
            <p:cNvSpPr>
              <a:spLocks noEditPoints="1"/>
            </p:cNvSpPr>
            <p:nvPr/>
          </p:nvSpPr>
          <p:spPr bwMode="auto">
            <a:xfrm>
              <a:off x="5287885" y="2032000"/>
              <a:ext cx="1819782" cy="1360665"/>
            </a:xfrm>
            <a:custGeom>
              <a:avLst/>
              <a:gdLst>
                <a:gd name="T0" fmla="*/ 3 w 92"/>
                <a:gd name="T1" fmla="*/ 69 h 69"/>
                <a:gd name="T2" fmla="*/ 0 w 92"/>
                <a:gd name="T3" fmla="*/ 69 h 69"/>
                <a:gd name="T4" fmla="*/ 0 w 92"/>
                <a:gd name="T5" fmla="*/ 36 h 69"/>
                <a:gd name="T6" fmla="*/ 0 w 92"/>
                <a:gd name="T7" fmla="*/ 30 h 69"/>
                <a:gd name="T8" fmla="*/ 0 w 92"/>
                <a:gd name="T9" fmla="*/ 14 h 69"/>
                <a:gd name="T10" fmla="*/ 0 w 92"/>
                <a:gd name="T11" fmla="*/ 13 h 69"/>
                <a:gd name="T12" fmla="*/ 1 w 92"/>
                <a:gd name="T13" fmla="*/ 12 h 69"/>
                <a:gd name="T14" fmla="*/ 1 w 92"/>
                <a:gd name="T15" fmla="*/ 12 h 69"/>
                <a:gd name="T16" fmla="*/ 1 w 92"/>
                <a:gd name="T17" fmla="*/ 12 h 69"/>
                <a:gd name="T18" fmla="*/ 25 w 92"/>
                <a:gd name="T19" fmla="*/ 3 h 69"/>
                <a:gd name="T20" fmla="*/ 52 w 92"/>
                <a:gd name="T21" fmla="*/ 2 h 69"/>
                <a:gd name="T22" fmla="*/ 54 w 92"/>
                <a:gd name="T23" fmla="*/ 3 h 69"/>
                <a:gd name="T24" fmla="*/ 91 w 92"/>
                <a:gd name="T25" fmla="*/ 25 h 69"/>
                <a:gd name="T26" fmla="*/ 92 w 92"/>
                <a:gd name="T27" fmla="*/ 27 h 69"/>
                <a:gd name="T28" fmla="*/ 91 w 92"/>
                <a:gd name="T29" fmla="*/ 28 h 69"/>
                <a:gd name="T30" fmla="*/ 92 w 92"/>
                <a:gd name="T31" fmla="*/ 28 h 69"/>
                <a:gd name="T32" fmla="*/ 90 w 92"/>
                <a:gd name="T33" fmla="*/ 29 h 69"/>
                <a:gd name="T34" fmla="*/ 74 w 92"/>
                <a:gd name="T35" fmla="*/ 35 h 69"/>
                <a:gd name="T36" fmla="*/ 41 w 92"/>
                <a:gd name="T37" fmla="*/ 47 h 69"/>
                <a:gd name="T38" fmla="*/ 39 w 92"/>
                <a:gd name="T39" fmla="*/ 47 h 69"/>
                <a:gd name="T40" fmla="*/ 39 w 92"/>
                <a:gd name="T41" fmla="*/ 46 h 69"/>
                <a:gd name="T42" fmla="*/ 19 w 92"/>
                <a:gd name="T43" fmla="*/ 29 h 69"/>
                <a:gd name="T44" fmla="*/ 3 w 92"/>
                <a:gd name="T45" fmla="*/ 17 h 69"/>
                <a:gd name="T46" fmla="*/ 3 w 92"/>
                <a:gd name="T47" fmla="*/ 30 h 69"/>
                <a:gd name="T48" fmla="*/ 3 w 92"/>
                <a:gd name="T49" fmla="*/ 36 h 69"/>
                <a:gd name="T50" fmla="*/ 3 w 92"/>
                <a:gd name="T51" fmla="*/ 69 h 69"/>
                <a:gd name="T52" fmla="*/ 4 w 92"/>
                <a:gd name="T53" fmla="*/ 13 h 69"/>
                <a:gd name="T54" fmla="*/ 20 w 92"/>
                <a:gd name="T55" fmla="*/ 26 h 69"/>
                <a:gd name="T56" fmla="*/ 42 w 92"/>
                <a:gd name="T57" fmla="*/ 44 h 69"/>
                <a:gd name="T58" fmla="*/ 73 w 92"/>
                <a:gd name="T59" fmla="*/ 32 h 69"/>
                <a:gd name="T60" fmla="*/ 88 w 92"/>
                <a:gd name="T61" fmla="*/ 26 h 69"/>
                <a:gd name="T62" fmla="*/ 53 w 92"/>
                <a:gd name="T63" fmla="*/ 6 h 69"/>
                <a:gd name="T64" fmla="*/ 52 w 92"/>
                <a:gd name="T65" fmla="*/ 5 h 69"/>
                <a:gd name="T66" fmla="*/ 25 w 92"/>
                <a:gd name="T67" fmla="*/ 6 h 69"/>
                <a:gd name="T68" fmla="*/ 4 w 92"/>
                <a:gd name="T69"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69">
                  <a:moveTo>
                    <a:pt x="3" y="69"/>
                  </a:moveTo>
                  <a:cubicBezTo>
                    <a:pt x="0" y="69"/>
                    <a:pt x="0" y="69"/>
                    <a:pt x="0" y="69"/>
                  </a:cubicBezTo>
                  <a:cubicBezTo>
                    <a:pt x="0" y="36"/>
                    <a:pt x="0" y="36"/>
                    <a:pt x="0" y="36"/>
                  </a:cubicBezTo>
                  <a:cubicBezTo>
                    <a:pt x="0" y="35"/>
                    <a:pt x="0" y="33"/>
                    <a:pt x="0" y="30"/>
                  </a:cubicBezTo>
                  <a:cubicBezTo>
                    <a:pt x="0" y="21"/>
                    <a:pt x="0" y="16"/>
                    <a:pt x="0" y="14"/>
                  </a:cubicBezTo>
                  <a:cubicBezTo>
                    <a:pt x="0" y="13"/>
                    <a:pt x="0" y="13"/>
                    <a:pt x="0" y="13"/>
                  </a:cubicBezTo>
                  <a:cubicBezTo>
                    <a:pt x="1" y="12"/>
                    <a:pt x="1" y="12"/>
                    <a:pt x="1" y="12"/>
                  </a:cubicBezTo>
                  <a:cubicBezTo>
                    <a:pt x="1" y="12"/>
                    <a:pt x="1" y="12"/>
                    <a:pt x="1" y="12"/>
                  </a:cubicBezTo>
                  <a:cubicBezTo>
                    <a:pt x="1" y="12"/>
                    <a:pt x="1" y="12"/>
                    <a:pt x="1" y="12"/>
                  </a:cubicBezTo>
                  <a:cubicBezTo>
                    <a:pt x="3" y="8"/>
                    <a:pt x="22" y="3"/>
                    <a:pt x="25" y="3"/>
                  </a:cubicBezTo>
                  <a:cubicBezTo>
                    <a:pt x="33" y="2"/>
                    <a:pt x="44" y="0"/>
                    <a:pt x="52" y="2"/>
                  </a:cubicBezTo>
                  <a:cubicBezTo>
                    <a:pt x="54" y="3"/>
                    <a:pt x="54" y="3"/>
                    <a:pt x="54" y="3"/>
                  </a:cubicBezTo>
                  <a:cubicBezTo>
                    <a:pt x="62" y="5"/>
                    <a:pt x="82" y="9"/>
                    <a:pt x="91" y="25"/>
                  </a:cubicBezTo>
                  <a:cubicBezTo>
                    <a:pt x="92" y="27"/>
                    <a:pt x="92" y="27"/>
                    <a:pt x="92" y="27"/>
                  </a:cubicBezTo>
                  <a:cubicBezTo>
                    <a:pt x="91" y="28"/>
                    <a:pt x="91" y="28"/>
                    <a:pt x="91" y="28"/>
                  </a:cubicBezTo>
                  <a:cubicBezTo>
                    <a:pt x="92" y="28"/>
                    <a:pt x="92" y="28"/>
                    <a:pt x="92" y="28"/>
                  </a:cubicBezTo>
                  <a:cubicBezTo>
                    <a:pt x="90" y="29"/>
                    <a:pt x="90" y="29"/>
                    <a:pt x="90" y="29"/>
                  </a:cubicBezTo>
                  <a:cubicBezTo>
                    <a:pt x="88" y="30"/>
                    <a:pt x="81" y="32"/>
                    <a:pt x="74" y="35"/>
                  </a:cubicBezTo>
                  <a:cubicBezTo>
                    <a:pt x="57" y="41"/>
                    <a:pt x="44" y="46"/>
                    <a:pt x="41" y="47"/>
                  </a:cubicBezTo>
                  <a:cubicBezTo>
                    <a:pt x="39" y="47"/>
                    <a:pt x="39" y="47"/>
                    <a:pt x="39" y="47"/>
                  </a:cubicBezTo>
                  <a:cubicBezTo>
                    <a:pt x="39" y="46"/>
                    <a:pt x="39" y="46"/>
                    <a:pt x="39" y="46"/>
                  </a:cubicBezTo>
                  <a:cubicBezTo>
                    <a:pt x="38" y="44"/>
                    <a:pt x="27" y="35"/>
                    <a:pt x="19" y="29"/>
                  </a:cubicBezTo>
                  <a:cubicBezTo>
                    <a:pt x="10" y="22"/>
                    <a:pt x="6" y="19"/>
                    <a:pt x="3" y="17"/>
                  </a:cubicBezTo>
                  <a:cubicBezTo>
                    <a:pt x="3" y="20"/>
                    <a:pt x="3" y="27"/>
                    <a:pt x="3" y="30"/>
                  </a:cubicBezTo>
                  <a:cubicBezTo>
                    <a:pt x="3" y="33"/>
                    <a:pt x="3" y="35"/>
                    <a:pt x="3" y="36"/>
                  </a:cubicBezTo>
                  <a:lnTo>
                    <a:pt x="3" y="69"/>
                  </a:lnTo>
                  <a:close/>
                  <a:moveTo>
                    <a:pt x="4" y="13"/>
                  </a:moveTo>
                  <a:cubicBezTo>
                    <a:pt x="6" y="15"/>
                    <a:pt x="14" y="21"/>
                    <a:pt x="20" y="26"/>
                  </a:cubicBezTo>
                  <a:cubicBezTo>
                    <a:pt x="35" y="37"/>
                    <a:pt x="40" y="42"/>
                    <a:pt x="42" y="44"/>
                  </a:cubicBezTo>
                  <a:cubicBezTo>
                    <a:pt x="46" y="42"/>
                    <a:pt x="62" y="36"/>
                    <a:pt x="73" y="32"/>
                  </a:cubicBezTo>
                  <a:cubicBezTo>
                    <a:pt x="80" y="29"/>
                    <a:pt x="85" y="27"/>
                    <a:pt x="88" y="26"/>
                  </a:cubicBezTo>
                  <a:cubicBezTo>
                    <a:pt x="79" y="12"/>
                    <a:pt x="62" y="8"/>
                    <a:pt x="53" y="6"/>
                  </a:cubicBezTo>
                  <a:cubicBezTo>
                    <a:pt x="52" y="5"/>
                    <a:pt x="52" y="5"/>
                    <a:pt x="52" y="5"/>
                  </a:cubicBezTo>
                  <a:cubicBezTo>
                    <a:pt x="43" y="4"/>
                    <a:pt x="33" y="5"/>
                    <a:pt x="25" y="6"/>
                  </a:cubicBezTo>
                  <a:cubicBezTo>
                    <a:pt x="21" y="6"/>
                    <a:pt x="6" y="11"/>
                    <a:pt x="4" y="13"/>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43"/>
            <p:cNvSpPr>
              <a:spLocks/>
            </p:cNvSpPr>
            <p:nvPr/>
          </p:nvSpPr>
          <p:spPr bwMode="auto">
            <a:xfrm>
              <a:off x="6080913" y="2883457"/>
              <a:ext cx="58436" cy="809721"/>
            </a:xfrm>
            <a:custGeom>
              <a:avLst/>
              <a:gdLst>
                <a:gd name="T0" fmla="*/ 3 w 3"/>
                <a:gd name="T1" fmla="*/ 41 h 41"/>
                <a:gd name="T2" fmla="*/ 0 w 3"/>
                <a:gd name="T3" fmla="*/ 41 h 41"/>
                <a:gd name="T4" fmla="*/ 0 w 3"/>
                <a:gd name="T5" fmla="*/ 2 h 41"/>
                <a:gd name="T6" fmla="*/ 0 w 3"/>
                <a:gd name="T7" fmla="*/ 1 h 41"/>
                <a:gd name="T8" fmla="*/ 0 w 3"/>
                <a:gd name="T9" fmla="*/ 2 h 41"/>
                <a:gd name="T10" fmla="*/ 2 w 3"/>
                <a:gd name="T11" fmla="*/ 0 h 41"/>
                <a:gd name="T12" fmla="*/ 3 w 3"/>
                <a:gd name="T13" fmla="*/ 3 h 41"/>
                <a:gd name="T14" fmla="*/ 3 w 3"/>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1">
                  <a:moveTo>
                    <a:pt x="3" y="41"/>
                  </a:moveTo>
                  <a:cubicBezTo>
                    <a:pt x="0" y="41"/>
                    <a:pt x="0" y="41"/>
                    <a:pt x="0" y="41"/>
                  </a:cubicBezTo>
                  <a:cubicBezTo>
                    <a:pt x="0" y="2"/>
                    <a:pt x="0" y="2"/>
                    <a:pt x="0" y="2"/>
                  </a:cubicBezTo>
                  <a:cubicBezTo>
                    <a:pt x="0" y="1"/>
                    <a:pt x="0" y="1"/>
                    <a:pt x="0" y="1"/>
                  </a:cubicBezTo>
                  <a:cubicBezTo>
                    <a:pt x="0" y="2"/>
                    <a:pt x="0" y="2"/>
                    <a:pt x="0" y="2"/>
                  </a:cubicBezTo>
                  <a:cubicBezTo>
                    <a:pt x="2" y="0"/>
                    <a:pt x="2" y="0"/>
                    <a:pt x="2" y="0"/>
                  </a:cubicBezTo>
                  <a:cubicBezTo>
                    <a:pt x="3" y="1"/>
                    <a:pt x="3" y="2"/>
                    <a:pt x="3" y="3"/>
                  </a:cubicBezTo>
                  <a:lnTo>
                    <a:pt x="3" y="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44"/>
            <p:cNvSpPr>
              <a:spLocks/>
            </p:cNvSpPr>
            <p:nvPr/>
          </p:nvSpPr>
          <p:spPr bwMode="auto">
            <a:xfrm>
              <a:off x="7049237" y="2549551"/>
              <a:ext cx="58436" cy="275474"/>
            </a:xfrm>
            <a:custGeom>
              <a:avLst/>
              <a:gdLst>
                <a:gd name="T0" fmla="*/ 3 w 3"/>
                <a:gd name="T1" fmla="*/ 14 h 14"/>
                <a:gd name="T2" fmla="*/ 0 w 3"/>
                <a:gd name="T3" fmla="*/ 14 h 14"/>
                <a:gd name="T4" fmla="*/ 0 w 3"/>
                <a:gd name="T5" fmla="*/ 2 h 14"/>
                <a:gd name="T6" fmla="*/ 2 w 3"/>
                <a:gd name="T7" fmla="*/ 0 h 14"/>
                <a:gd name="T8" fmla="*/ 3 w 3"/>
                <a:gd name="T9" fmla="*/ 0 h 14"/>
                <a:gd name="T10" fmla="*/ 3 w 3"/>
                <a:gd name="T11" fmla="*/ 3 h 14"/>
                <a:gd name="T12" fmla="*/ 3 w 3"/>
                <a:gd name="T13" fmla="*/ 3 h 14"/>
                <a:gd name="T14" fmla="*/ 3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3" y="14"/>
                  </a:moveTo>
                  <a:cubicBezTo>
                    <a:pt x="0" y="14"/>
                    <a:pt x="0" y="14"/>
                    <a:pt x="0" y="14"/>
                  </a:cubicBezTo>
                  <a:cubicBezTo>
                    <a:pt x="0" y="2"/>
                    <a:pt x="0" y="2"/>
                    <a:pt x="0" y="2"/>
                  </a:cubicBezTo>
                  <a:cubicBezTo>
                    <a:pt x="0" y="1"/>
                    <a:pt x="2" y="0"/>
                    <a:pt x="2" y="0"/>
                  </a:cubicBezTo>
                  <a:cubicBezTo>
                    <a:pt x="3" y="0"/>
                    <a:pt x="3" y="0"/>
                    <a:pt x="3" y="0"/>
                  </a:cubicBezTo>
                  <a:cubicBezTo>
                    <a:pt x="3" y="3"/>
                    <a:pt x="3" y="3"/>
                    <a:pt x="3" y="3"/>
                  </a:cubicBezTo>
                  <a:cubicBezTo>
                    <a:pt x="3" y="3"/>
                    <a:pt x="3" y="3"/>
                    <a:pt x="3" y="3"/>
                  </a:cubicBezTo>
                  <a:lnTo>
                    <a:pt x="3" y="14"/>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45"/>
            <p:cNvSpPr>
              <a:spLocks/>
            </p:cNvSpPr>
            <p:nvPr/>
          </p:nvSpPr>
          <p:spPr bwMode="auto">
            <a:xfrm>
              <a:off x="6080913" y="2783285"/>
              <a:ext cx="1026760" cy="434076"/>
            </a:xfrm>
            <a:custGeom>
              <a:avLst/>
              <a:gdLst>
                <a:gd name="T0" fmla="*/ 1 w 52"/>
                <a:gd name="T1" fmla="*/ 22 h 22"/>
                <a:gd name="T2" fmla="*/ 0 w 52"/>
                <a:gd name="T3" fmla="*/ 20 h 22"/>
                <a:gd name="T4" fmla="*/ 50 w 52"/>
                <a:gd name="T5" fmla="*/ 0 h 22"/>
                <a:gd name="T6" fmla="*/ 52 w 52"/>
                <a:gd name="T7" fmla="*/ 3 h 22"/>
                <a:gd name="T8" fmla="*/ 1 w 52"/>
                <a:gd name="T9" fmla="*/ 22 h 22"/>
              </a:gdLst>
              <a:ahLst/>
              <a:cxnLst>
                <a:cxn ang="0">
                  <a:pos x="T0" y="T1"/>
                </a:cxn>
                <a:cxn ang="0">
                  <a:pos x="T2" y="T3"/>
                </a:cxn>
                <a:cxn ang="0">
                  <a:pos x="T4" y="T5"/>
                </a:cxn>
                <a:cxn ang="0">
                  <a:pos x="T6" y="T7"/>
                </a:cxn>
                <a:cxn ang="0">
                  <a:pos x="T8" y="T9"/>
                </a:cxn>
              </a:cxnLst>
              <a:rect l="0" t="0" r="r" b="b"/>
              <a:pathLst>
                <a:path w="52" h="22">
                  <a:moveTo>
                    <a:pt x="1" y="22"/>
                  </a:moveTo>
                  <a:cubicBezTo>
                    <a:pt x="0" y="20"/>
                    <a:pt x="0" y="20"/>
                    <a:pt x="0" y="20"/>
                  </a:cubicBezTo>
                  <a:cubicBezTo>
                    <a:pt x="10" y="16"/>
                    <a:pt x="43" y="4"/>
                    <a:pt x="50" y="0"/>
                  </a:cubicBezTo>
                  <a:cubicBezTo>
                    <a:pt x="52" y="3"/>
                    <a:pt x="52" y="3"/>
                    <a:pt x="52" y="3"/>
                  </a:cubicBezTo>
                  <a:cubicBezTo>
                    <a:pt x="44" y="7"/>
                    <a:pt x="10" y="20"/>
                    <a:pt x="1" y="22"/>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6"/>
            <p:cNvSpPr>
              <a:spLocks/>
            </p:cNvSpPr>
            <p:nvPr/>
          </p:nvSpPr>
          <p:spPr bwMode="auto">
            <a:xfrm>
              <a:off x="4878854" y="2799980"/>
              <a:ext cx="2370725" cy="1761350"/>
            </a:xfrm>
            <a:custGeom>
              <a:avLst/>
              <a:gdLst>
                <a:gd name="T0" fmla="*/ 62 w 120"/>
                <a:gd name="T1" fmla="*/ 89 h 89"/>
                <a:gd name="T2" fmla="*/ 19 w 120"/>
                <a:gd name="T3" fmla="*/ 74 h 89"/>
                <a:gd name="T4" fmla="*/ 19 w 120"/>
                <a:gd name="T5" fmla="*/ 80 h 89"/>
                <a:gd name="T6" fmla="*/ 20 w 120"/>
                <a:gd name="T7" fmla="*/ 83 h 89"/>
                <a:gd name="T8" fmla="*/ 17 w 120"/>
                <a:gd name="T9" fmla="*/ 82 h 89"/>
                <a:gd name="T10" fmla="*/ 3 w 120"/>
                <a:gd name="T11" fmla="*/ 48 h 89"/>
                <a:gd name="T12" fmla="*/ 3 w 120"/>
                <a:gd name="T13" fmla="*/ 46 h 89"/>
                <a:gd name="T14" fmla="*/ 4 w 120"/>
                <a:gd name="T15" fmla="*/ 46 h 89"/>
                <a:gd name="T16" fmla="*/ 30 w 120"/>
                <a:gd name="T17" fmla="*/ 48 h 89"/>
                <a:gd name="T18" fmla="*/ 51 w 120"/>
                <a:gd name="T19" fmla="*/ 49 h 89"/>
                <a:gd name="T20" fmla="*/ 52 w 120"/>
                <a:gd name="T21" fmla="*/ 52 h 89"/>
                <a:gd name="T22" fmla="*/ 30 w 120"/>
                <a:gd name="T23" fmla="*/ 51 h 89"/>
                <a:gd name="T24" fmla="*/ 6 w 120"/>
                <a:gd name="T25" fmla="*/ 49 h 89"/>
                <a:gd name="T26" fmla="*/ 16 w 120"/>
                <a:gd name="T27" fmla="*/ 77 h 89"/>
                <a:gd name="T28" fmla="*/ 16 w 120"/>
                <a:gd name="T29" fmla="*/ 73 h 89"/>
                <a:gd name="T30" fmla="*/ 17 w 120"/>
                <a:gd name="T31" fmla="*/ 71 h 89"/>
                <a:gd name="T32" fmla="*/ 17 w 120"/>
                <a:gd name="T33" fmla="*/ 67 h 89"/>
                <a:gd name="T34" fmla="*/ 19 w 120"/>
                <a:gd name="T35" fmla="*/ 70 h 89"/>
                <a:gd name="T36" fmla="*/ 60 w 120"/>
                <a:gd name="T37" fmla="*/ 86 h 89"/>
                <a:gd name="T38" fmla="*/ 60 w 120"/>
                <a:gd name="T39" fmla="*/ 82 h 89"/>
                <a:gd name="T40" fmla="*/ 60 w 120"/>
                <a:gd name="T41" fmla="*/ 73 h 89"/>
                <a:gd name="T42" fmla="*/ 61 w 120"/>
                <a:gd name="T43" fmla="*/ 71 h 89"/>
                <a:gd name="T44" fmla="*/ 62 w 120"/>
                <a:gd name="T45" fmla="*/ 71 h 89"/>
                <a:gd name="T46" fmla="*/ 107 w 120"/>
                <a:gd name="T47" fmla="*/ 55 h 89"/>
                <a:gd name="T48" fmla="*/ 107 w 120"/>
                <a:gd name="T49" fmla="*/ 50 h 89"/>
                <a:gd name="T50" fmla="*/ 107 w 120"/>
                <a:gd name="T51" fmla="*/ 42 h 89"/>
                <a:gd name="T52" fmla="*/ 108 w 120"/>
                <a:gd name="T53" fmla="*/ 41 h 89"/>
                <a:gd name="T54" fmla="*/ 111 w 120"/>
                <a:gd name="T55" fmla="*/ 37 h 89"/>
                <a:gd name="T56" fmla="*/ 114 w 120"/>
                <a:gd name="T57" fmla="*/ 34 h 89"/>
                <a:gd name="T58" fmla="*/ 116 w 120"/>
                <a:gd name="T59" fmla="*/ 24 h 89"/>
                <a:gd name="T60" fmla="*/ 110 w 120"/>
                <a:gd name="T61" fmla="*/ 2 h 89"/>
                <a:gd name="T62" fmla="*/ 112 w 120"/>
                <a:gd name="T63" fmla="*/ 0 h 89"/>
                <a:gd name="T64" fmla="*/ 119 w 120"/>
                <a:gd name="T65" fmla="*/ 24 h 89"/>
                <a:gd name="T66" fmla="*/ 117 w 120"/>
                <a:gd name="T67" fmla="*/ 35 h 89"/>
                <a:gd name="T68" fmla="*/ 113 w 120"/>
                <a:gd name="T69" fmla="*/ 39 h 89"/>
                <a:gd name="T70" fmla="*/ 110 w 120"/>
                <a:gd name="T71" fmla="*/ 43 h 89"/>
                <a:gd name="T72" fmla="*/ 110 w 120"/>
                <a:gd name="T73" fmla="*/ 50 h 89"/>
                <a:gd name="T74" fmla="*/ 110 w 120"/>
                <a:gd name="T75" fmla="*/ 55 h 89"/>
                <a:gd name="T76" fmla="*/ 110 w 120"/>
                <a:gd name="T77" fmla="*/ 56 h 89"/>
                <a:gd name="T78" fmla="*/ 63 w 120"/>
                <a:gd name="T79" fmla="*/ 75 h 89"/>
                <a:gd name="T80" fmla="*/ 63 w 120"/>
                <a:gd name="T81" fmla="*/ 82 h 89"/>
                <a:gd name="T82" fmla="*/ 64 w 120"/>
                <a:gd name="T83" fmla="*/ 87 h 89"/>
                <a:gd name="T84" fmla="*/ 63 w 120"/>
                <a:gd name="T85" fmla="*/ 89 h 89"/>
                <a:gd name="T86" fmla="*/ 62 w 120"/>
                <a:gd name="T8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89">
                  <a:moveTo>
                    <a:pt x="62" y="89"/>
                  </a:moveTo>
                  <a:cubicBezTo>
                    <a:pt x="57" y="89"/>
                    <a:pt x="34" y="86"/>
                    <a:pt x="19" y="74"/>
                  </a:cubicBezTo>
                  <a:cubicBezTo>
                    <a:pt x="19" y="76"/>
                    <a:pt x="19" y="78"/>
                    <a:pt x="19" y="80"/>
                  </a:cubicBezTo>
                  <a:cubicBezTo>
                    <a:pt x="20" y="83"/>
                    <a:pt x="20" y="83"/>
                    <a:pt x="20" y="83"/>
                  </a:cubicBezTo>
                  <a:cubicBezTo>
                    <a:pt x="17" y="82"/>
                    <a:pt x="17" y="82"/>
                    <a:pt x="17" y="82"/>
                  </a:cubicBezTo>
                  <a:cubicBezTo>
                    <a:pt x="7" y="75"/>
                    <a:pt x="0" y="59"/>
                    <a:pt x="3" y="48"/>
                  </a:cubicBezTo>
                  <a:cubicBezTo>
                    <a:pt x="3" y="46"/>
                    <a:pt x="3" y="46"/>
                    <a:pt x="3" y="46"/>
                  </a:cubicBezTo>
                  <a:cubicBezTo>
                    <a:pt x="4" y="46"/>
                    <a:pt x="4" y="46"/>
                    <a:pt x="4" y="46"/>
                  </a:cubicBezTo>
                  <a:cubicBezTo>
                    <a:pt x="9" y="46"/>
                    <a:pt x="20" y="47"/>
                    <a:pt x="30" y="48"/>
                  </a:cubicBezTo>
                  <a:cubicBezTo>
                    <a:pt x="40" y="49"/>
                    <a:pt x="49" y="50"/>
                    <a:pt x="51" y="49"/>
                  </a:cubicBezTo>
                  <a:cubicBezTo>
                    <a:pt x="52" y="52"/>
                    <a:pt x="52" y="52"/>
                    <a:pt x="52" y="52"/>
                  </a:cubicBezTo>
                  <a:cubicBezTo>
                    <a:pt x="50" y="53"/>
                    <a:pt x="42" y="52"/>
                    <a:pt x="30" y="51"/>
                  </a:cubicBezTo>
                  <a:cubicBezTo>
                    <a:pt x="21" y="50"/>
                    <a:pt x="11" y="49"/>
                    <a:pt x="6" y="49"/>
                  </a:cubicBezTo>
                  <a:cubicBezTo>
                    <a:pt x="4" y="59"/>
                    <a:pt x="9" y="71"/>
                    <a:pt x="16" y="77"/>
                  </a:cubicBezTo>
                  <a:cubicBezTo>
                    <a:pt x="16" y="76"/>
                    <a:pt x="16" y="75"/>
                    <a:pt x="16" y="73"/>
                  </a:cubicBezTo>
                  <a:cubicBezTo>
                    <a:pt x="17" y="72"/>
                    <a:pt x="17" y="72"/>
                    <a:pt x="17" y="71"/>
                  </a:cubicBezTo>
                  <a:cubicBezTo>
                    <a:pt x="17" y="67"/>
                    <a:pt x="17" y="67"/>
                    <a:pt x="17" y="67"/>
                  </a:cubicBezTo>
                  <a:cubicBezTo>
                    <a:pt x="19" y="70"/>
                    <a:pt x="19" y="70"/>
                    <a:pt x="19" y="70"/>
                  </a:cubicBezTo>
                  <a:cubicBezTo>
                    <a:pt x="31" y="82"/>
                    <a:pt x="54" y="85"/>
                    <a:pt x="60" y="86"/>
                  </a:cubicBezTo>
                  <a:cubicBezTo>
                    <a:pt x="60" y="84"/>
                    <a:pt x="60" y="83"/>
                    <a:pt x="60" y="82"/>
                  </a:cubicBezTo>
                  <a:cubicBezTo>
                    <a:pt x="60" y="78"/>
                    <a:pt x="60" y="74"/>
                    <a:pt x="60" y="73"/>
                  </a:cubicBezTo>
                  <a:cubicBezTo>
                    <a:pt x="61" y="71"/>
                    <a:pt x="61" y="71"/>
                    <a:pt x="61" y="71"/>
                  </a:cubicBezTo>
                  <a:cubicBezTo>
                    <a:pt x="62" y="71"/>
                    <a:pt x="62" y="71"/>
                    <a:pt x="62" y="71"/>
                  </a:cubicBezTo>
                  <a:cubicBezTo>
                    <a:pt x="71" y="73"/>
                    <a:pt x="99" y="71"/>
                    <a:pt x="107" y="55"/>
                  </a:cubicBezTo>
                  <a:cubicBezTo>
                    <a:pt x="107" y="53"/>
                    <a:pt x="107" y="51"/>
                    <a:pt x="107" y="50"/>
                  </a:cubicBezTo>
                  <a:cubicBezTo>
                    <a:pt x="107" y="47"/>
                    <a:pt x="107" y="44"/>
                    <a:pt x="107" y="42"/>
                  </a:cubicBezTo>
                  <a:cubicBezTo>
                    <a:pt x="108" y="41"/>
                    <a:pt x="108" y="41"/>
                    <a:pt x="108" y="41"/>
                  </a:cubicBezTo>
                  <a:cubicBezTo>
                    <a:pt x="108" y="40"/>
                    <a:pt x="110" y="38"/>
                    <a:pt x="111" y="37"/>
                  </a:cubicBezTo>
                  <a:cubicBezTo>
                    <a:pt x="112" y="36"/>
                    <a:pt x="113" y="35"/>
                    <a:pt x="114" y="34"/>
                  </a:cubicBezTo>
                  <a:cubicBezTo>
                    <a:pt x="116" y="30"/>
                    <a:pt x="116" y="27"/>
                    <a:pt x="116" y="24"/>
                  </a:cubicBezTo>
                  <a:cubicBezTo>
                    <a:pt x="117" y="14"/>
                    <a:pt x="115" y="7"/>
                    <a:pt x="110" y="2"/>
                  </a:cubicBezTo>
                  <a:cubicBezTo>
                    <a:pt x="112" y="0"/>
                    <a:pt x="112" y="0"/>
                    <a:pt x="112" y="0"/>
                  </a:cubicBezTo>
                  <a:cubicBezTo>
                    <a:pt x="117" y="6"/>
                    <a:pt x="120" y="13"/>
                    <a:pt x="119" y="24"/>
                  </a:cubicBezTo>
                  <a:cubicBezTo>
                    <a:pt x="119" y="27"/>
                    <a:pt x="119" y="31"/>
                    <a:pt x="117" y="35"/>
                  </a:cubicBezTo>
                  <a:cubicBezTo>
                    <a:pt x="116" y="37"/>
                    <a:pt x="114" y="38"/>
                    <a:pt x="113" y="39"/>
                  </a:cubicBezTo>
                  <a:cubicBezTo>
                    <a:pt x="112" y="40"/>
                    <a:pt x="111" y="41"/>
                    <a:pt x="110" y="43"/>
                  </a:cubicBezTo>
                  <a:cubicBezTo>
                    <a:pt x="110" y="44"/>
                    <a:pt x="110" y="47"/>
                    <a:pt x="110" y="50"/>
                  </a:cubicBezTo>
                  <a:cubicBezTo>
                    <a:pt x="110" y="51"/>
                    <a:pt x="110" y="53"/>
                    <a:pt x="110" y="55"/>
                  </a:cubicBezTo>
                  <a:cubicBezTo>
                    <a:pt x="110" y="56"/>
                    <a:pt x="110" y="56"/>
                    <a:pt x="110" y="56"/>
                  </a:cubicBezTo>
                  <a:cubicBezTo>
                    <a:pt x="101" y="73"/>
                    <a:pt x="75" y="76"/>
                    <a:pt x="63" y="75"/>
                  </a:cubicBezTo>
                  <a:cubicBezTo>
                    <a:pt x="63" y="77"/>
                    <a:pt x="63" y="79"/>
                    <a:pt x="63" y="82"/>
                  </a:cubicBezTo>
                  <a:cubicBezTo>
                    <a:pt x="64" y="84"/>
                    <a:pt x="64" y="86"/>
                    <a:pt x="64" y="87"/>
                  </a:cubicBezTo>
                  <a:cubicBezTo>
                    <a:pt x="63" y="89"/>
                    <a:pt x="63" y="89"/>
                    <a:pt x="63" y="89"/>
                  </a:cubicBezTo>
                  <a:cubicBezTo>
                    <a:pt x="62" y="89"/>
                    <a:pt x="62" y="89"/>
                    <a:pt x="62" y="8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47"/>
            <p:cNvSpPr>
              <a:spLocks/>
            </p:cNvSpPr>
            <p:nvPr/>
          </p:nvSpPr>
          <p:spPr bwMode="auto">
            <a:xfrm>
              <a:off x="4995722" y="3375970"/>
              <a:ext cx="358950" cy="392340"/>
            </a:xfrm>
            <a:custGeom>
              <a:avLst/>
              <a:gdLst>
                <a:gd name="T0" fmla="*/ 3 w 18"/>
                <a:gd name="T1" fmla="*/ 20 h 20"/>
                <a:gd name="T2" fmla="*/ 0 w 18"/>
                <a:gd name="T3" fmla="*/ 18 h 20"/>
                <a:gd name="T4" fmla="*/ 16 w 18"/>
                <a:gd name="T5" fmla="*/ 0 h 20"/>
                <a:gd name="T6" fmla="*/ 18 w 18"/>
                <a:gd name="T7" fmla="*/ 3 h 20"/>
                <a:gd name="T8" fmla="*/ 3 w 18"/>
                <a:gd name="T9" fmla="*/ 20 h 20"/>
              </a:gdLst>
              <a:ahLst/>
              <a:cxnLst>
                <a:cxn ang="0">
                  <a:pos x="T0" y="T1"/>
                </a:cxn>
                <a:cxn ang="0">
                  <a:pos x="T2" y="T3"/>
                </a:cxn>
                <a:cxn ang="0">
                  <a:pos x="T4" y="T5"/>
                </a:cxn>
                <a:cxn ang="0">
                  <a:pos x="T6" y="T7"/>
                </a:cxn>
                <a:cxn ang="0">
                  <a:pos x="T8" y="T9"/>
                </a:cxn>
              </a:cxnLst>
              <a:rect l="0" t="0" r="r" b="b"/>
              <a:pathLst>
                <a:path w="18" h="20">
                  <a:moveTo>
                    <a:pt x="3" y="20"/>
                  </a:moveTo>
                  <a:cubicBezTo>
                    <a:pt x="0" y="18"/>
                    <a:pt x="0" y="18"/>
                    <a:pt x="0" y="18"/>
                  </a:cubicBezTo>
                  <a:cubicBezTo>
                    <a:pt x="5" y="11"/>
                    <a:pt x="10" y="5"/>
                    <a:pt x="16" y="0"/>
                  </a:cubicBezTo>
                  <a:cubicBezTo>
                    <a:pt x="18" y="3"/>
                    <a:pt x="18" y="3"/>
                    <a:pt x="18" y="3"/>
                  </a:cubicBezTo>
                  <a:cubicBezTo>
                    <a:pt x="12" y="7"/>
                    <a:pt x="7" y="13"/>
                    <a:pt x="3"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48"/>
            <p:cNvSpPr>
              <a:spLocks/>
            </p:cNvSpPr>
            <p:nvPr/>
          </p:nvSpPr>
          <p:spPr bwMode="auto">
            <a:xfrm>
              <a:off x="5312930" y="3392663"/>
              <a:ext cx="592683" cy="459122"/>
            </a:xfrm>
            <a:custGeom>
              <a:avLst/>
              <a:gdLst>
                <a:gd name="T0" fmla="*/ 28 w 30"/>
                <a:gd name="T1" fmla="*/ 23 h 23"/>
                <a:gd name="T2" fmla="*/ 12 w 30"/>
                <a:gd name="T3" fmla="*/ 11 h 23"/>
                <a:gd name="T4" fmla="*/ 0 w 30"/>
                <a:gd name="T5" fmla="*/ 3 h 23"/>
                <a:gd name="T6" fmla="*/ 1 w 30"/>
                <a:gd name="T7" fmla="*/ 0 h 23"/>
                <a:gd name="T8" fmla="*/ 14 w 30"/>
                <a:gd name="T9" fmla="*/ 9 h 23"/>
                <a:gd name="T10" fmla="*/ 30 w 30"/>
                <a:gd name="T11" fmla="*/ 20 h 23"/>
                <a:gd name="T12" fmla="*/ 28 w 3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28" y="23"/>
                  </a:moveTo>
                  <a:cubicBezTo>
                    <a:pt x="27" y="22"/>
                    <a:pt x="21" y="18"/>
                    <a:pt x="12" y="11"/>
                  </a:cubicBezTo>
                  <a:cubicBezTo>
                    <a:pt x="7" y="7"/>
                    <a:pt x="1" y="3"/>
                    <a:pt x="0" y="3"/>
                  </a:cubicBezTo>
                  <a:cubicBezTo>
                    <a:pt x="1" y="0"/>
                    <a:pt x="1" y="0"/>
                    <a:pt x="1" y="0"/>
                  </a:cubicBezTo>
                  <a:cubicBezTo>
                    <a:pt x="2" y="1"/>
                    <a:pt x="8" y="5"/>
                    <a:pt x="14" y="9"/>
                  </a:cubicBezTo>
                  <a:cubicBezTo>
                    <a:pt x="21" y="14"/>
                    <a:pt x="29" y="19"/>
                    <a:pt x="30" y="20"/>
                  </a:cubicBezTo>
                  <a:lnTo>
                    <a:pt x="28" y="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49"/>
            <p:cNvSpPr>
              <a:spLocks/>
            </p:cNvSpPr>
            <p:nvPr/>
          </p:nvSpPr>
          <p:spPr bwMode="auto">
            <a:xfrm>
              <a:off x="5212760" y="3651437"/>
              <a:ext cx="884849" cy="550942"/>
            </a:xfrm>
            <a:custGeom>
              <a:avLst/>
              <a:gdLst>
                <a:gd name="T0" fmla="*/ 2 w 45"/>
                <a:gd name="T1" fmla="*/ 28 h 28"/>
                <a:gd name="T2" fmla="*/ 0 w 45"/>
                <a:gd name="T3" fmla="*/ 26 h 28"/>
                <a:gd name="T4" fmla="*/ 43 w 45"/>
                <a:gd name="T5" fmla="*/ 0 h 28"/>
                <a:gd name="T6" fmla="*/ 45 w 45"/>
                <a:gd name="T7" fmla="*/ 2 h 28"/>
                <a:gd name="T8" fmla="*/ 2 w 45"/>
                <a:gd name="T9" fmla="*/ 28 h 28"/>
              </a:gdLst>
              <a:ahLst/>
              <a:cxnLst>
                <a:cxn ang="0">
                  <a:pos x="T0" y="T1"/>
                </a:cxn>
                <a:cxn ang="0">
                  <a:pos x="T2" y="T3"/>
                </a:cxn>
                <a:cxn ang="0">
                  <a:pos x="T4" y="T5"/>
                </a:cxn>
                <a:cxn ang="0">
                  <a:pos x="T6" y="T7"/>
                </a:cxn>
                <a:cxn ang="0">
                  <a:pos x="T8" y="T9"/>
                </a:cxn>
              </a:cxnLst>
              <a:rect l="0" t="0" r="r" b="b"/>
              <a:pathLst>
                <a:path w="45" h="28">
                  <a:moveTo>
                    <a:pt x="2" y="28"/>
                  </a:moveTo>
                  <a:cubicBezTo>
                    <a:pt x="0" y="26"/>
                    <a:pt x="0" y="26"/>
                    <a:pt x="0" y="26"/>
                  </a:cubicBezTo>
                  <a:cubicBezTo>
                    <a:pt x="10" y="20"/>
                    <a:pt x="38" y="4"/>
                    <a:pt x="43" y="0"/>
                  </a:cubicBezTo>
                  <a:cubicBezTo>
                    <a:pt x="45" y="2"/>
                    <a:pt x="45" y="2"/>
                    <a:pt x="45" y="2"/>
                  </a:cubicBezTo>
                  <a:cubicBezTo>
                    <a:pt x="39" y="6"/>
                    <a:pt x="12" y="23"/>
                    <a:pt x="2" y="2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50"/>
            <p:cNvSpPr>
              <a:spLocks/>
            </p:cNvSpPr>
            <p:nvPr/>
          </p:nvSpPr>
          <p:spPr bwMode="auto">
            <a:xfrm>
              <a:off x="6064218" y="3676483"/>
              <a:ext cx="75132" cy="567637"/>
            </a:xfrm>
            <a:custGeom>
              <a:avLst/>
              <a:gdLst>
                <a:gd name="T0" fmla="*/ 1 w 4"/>
                <a:gd name="T1" fmla="*/ 29 h 29"/>
                <a:gd name="T2" fmla="*/ 1 w 4"/>
                <a:gd name="T3" fmla="*/ 0 h 29"/>
                <a:gd name="T4" fmla="*/ 4 w 4"/>
                <a:gd name="T5" fmla="*/ 0 h 29"/>
                <a:gd name="T6" fmla="*/ 4 w 4"/>
                <a:gd name="T7" fmla="*/ 29 h 29"/>
                <a:gd name="T8" fmla="*/ 1 w 4"/>
                <a:gd name="T9" fmla="*/ 29 h 29"/>
              </a:gdLst>
              <a:ahLst/>
              <a:cxnLst>
                <a:cxn ang="0">
                  <a:pos x="T0" y="T1"/>
                </a:cxn>
                <a:cxn ang="0">
                  <a:pos x="T2" y="T3"/>
                </a:cxn>
                <a:cxn ang="0">
                  <a:pos x="T4" y="T5"/>
                </a:cxn>
                <a:cxn ang="0">
                  <a:pos x="T6" y="T7"/>
                </a:cxn>
                <a:cxn ang="0">
                  <a:pos x="T8" y="T9"/>
                </a:cxn>
              </a:cxnLst>
              <a:rect l="0" t="0" r="r" b="b"/>
              <a:pathLst>
                <a:path w="4" h="29">
                  <a:moveTo>
                    <a:pt x="1" y="29"/>
                  </a:moveTo>
                  <a:cubicBezTo>
                    <a:pt x="1" y="22"/>
                    <a:pt x="0" y="11"/>
                    <a:pt x="1" y="0"/>
                  </a:cubicBezTo>
                  <a:cubicBezTo>
                    <a:pt x="4" y="0"/>
                    <a:pt x="4" y="0"/>
                    <a:pt x="4" y="0"/>
                  </a:cubicBezTo>
                  <a:cubicBezTo>
                    <a:pt x="3" y="11"/>
                    <a:pt x="4" y="22"/>
                    <a:pt x="4" y="29"/>
                  </a:cubicBezTo>
                  <a:lnTo>
                    <a:pt x="1" y="2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51"/>
            <p:cNvSpPr>
              <a:spLocks/>
            </p:cNvSpPr>
            <p:nvPr/>
          </p:nvSpPr>
          <p:spPr bwMode="auto">
            <a:xfrm>
              <a:off x="6080913" y="3434399"/>
              <a:ext cx="968324" cy="492512"/>
            </a:xfrm>
            <a:custGeom>
              <a:avLst/>
              <a:gdLst>
                <a:gd name="T0" fmla="*/ 47 w 49"/>
                <a:gd name="T1" fmla="*/ 25 h 25"/>
                <a:gd name="T2" fmla="*/ 46 w 49"/>
                <a:gd name="T3" fmla="*/ 25 h 25"/>
                <a:gd name="T4" fmla="*/ 0 w 49"/>
                <a:gd name="T5" fmla="*/ 3 h 25"/>
                <a:gd name="T6" fmla="*/ 2 w 49"/>
                <a:gd name="T7" fmla="*/ 0 h 25"/>
                <a:gd name="T8" fmla="*/ 48 w 49"/>
                <a:gd name="T9" fmla="*/ 22 h 25"/>
                <a:gd name="T10" fmla="*/ 49 w 49"/>
                <a:gd name="T11" fmla="*/ 22 h 25"/>
                <a:gd name="T12" fmla="*/ 47 w 49"/>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9" h="25">
                  <a:moveTo>
                    <a:pt x="47" y="25"/>
                  </a:moveTo>
                  <a:cubicBezTo>
                    <a:pt x="46" y="25"/>
                    <a:pt x="46" y="25"/>
                    <a:pt x="46" y="25"/>
                  </a:cubicBezTo>
                  <a:cubicBezTo>
                    <a:pt x="2" y="4"/>
                    <a:pt x="1" y="3"/>
                    <a:pt x="0" y="3"/>
                  </a:cubicBezTo>
                  <a:cubicBezTo>
                    <a:pt x="2" y="0"/>
                    <a:pt x="2" y="0"/>
                    <a:pt x="2" y="0"/>
                  </a:cubicBezTo>
                  <a:cubicBezTo>
                    <a:pt x="3" y="1"/>
                    <a:pt x="9" y="4"/>
                    <a:pt x="48" y="22"/>
                  </a:cubicBezTo>
                  <a:cubicBezTo>
                    <a:pt x="49" y="22"/>
                    <a:pt x="49" y="22"/>
                    <a:pt x="49" y="22"/>
                  </a:cubicBezTo>
                  <a:lnTo>
                    <a:pt x="47" y="2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52"/>
            <p:cNvSpPr>
              <a:spLocks/>
            </p:cNvSpPr>
            <p:nvPr/>
          </p:nvSpPr>
          <p:spPr bwMode="auto">
            <a:xfrm>
              <a:off x="6080913" y="3200666"/>
              <a:ext cx="968324" cy="450772"/>
            </a:xfrm>
            <a:custGeom>
              <a:avLst/>
              <a:gdLst>
                <a:gd name="T0" fmla="*/ 47 w 49"/>
                <a:gd name="T1" fmla="*/ 23 h 23"/>
                <a:gd name="T2" fmla="*/ 24 w 49"/>
                <a:gd name="T3" fmla="*/ 13 h 23"/>
                <a:gd name="T4" fmla="*/ 0 w 49"/>
                <a:gd name="T5" fmla="*/ 0 h 23"/>
                <a:gd name="T6" fmla="*/ 3 w 49"/>
                <a:gd name="T7" fmla="*/ 1 h 23"/>
                <a:gd name="T8" fmla="*/ 3 w 49"/>
                <a:gd name="T9" fmla="*/ 0 h 23"/>
                <a:gd name="T10" fmla="*/ 25 w 49"/>
                <a:gd name="T11" fmla="*/ 10 h 23"/>
                <a:gd name="T12" fmla="*/ 49 w 49"/>
                <a:gd name="T13" fmla="*/ 21 h 23"/>
                <a:gd name="T14" fmla="*/ 47 w 4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3">
                  <a:moveTo>
                    <a:pt x="47" y="23"/>
                  </a:moveTo>
                  <a:cubicBezTo>
                    <a:pt x="45" y="22"/>
                    <a:pt x="34" y="17"/>
                    <a:pt x="24" y="13"/>
                  </a:cubicBezTo>
                  <a:cubicBezTo>
                    <a:pt x="1" y="3"/>
                    <a:pt x="0" y="2"/>
                    <a:pt x="0" y="0"/>
                  </a:cubicBezTo>
                  <a:cubicBezTo>
                    <a:pt x="3" y="1"/>
                    <a:pt x="3" y="1"/>
                    <a:pt x="3" y="1"/>
                  </a:cubicBezTo>
                  <a:cubicBezTo>
                    <a:pt x="3" y="0"/>
                    <a:pt x="3" y="0"/>
                    <a:pt x="3" y="0"/>
                  </a:cubicBezTo>
                  <a:cubicBezTo>
                    <a:pt x="4" y="1"/>
                    <a:pt x="16" y="6"/>
                    <a:pt x="25" y="10"/>
                  </a:cubicBezTo>
                  <a:cubicBezTo>
                    <a:pt x="39" y="16"/>
                    <a:pt x="47" y="19"/>
                    <a:pt x="49" y="21"/>
                  </a:cubicBezTo>
                  <a:lnTo>
                    <a:pt x="47" y="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53"/>
            <p:cNvSpPr>
              <a:spLocks/>
            </p:cNvSpPr>
            <p:nvPr/>
          </p:nvSpPr>
          <p:spPr bwMode="auto">
            <a:xfrm>
              <a:off x="4895549" y="3217361"/>
              <a:ext cx="2354029" cy="1894911"/>
            </a:xfrm>
            <a:custGeom>
              <a:avLst/>
              <a:gdLst>
                <a:gd name="T0" fmla="*/ 55 w 119"/>
                <a:gd name="T1" fmla="*/ 96 h 96"/>
                <a:gd name="T2" fmla="*/ 53 w 119"/>
                <a:gd name="T3" fmla="*/ 96 h 96"/>
                <a:gd name="T4" fmla="*/ 0 w 119"/>
                <a:gd name="T5" fmla="*/ 62 h 96"/>
                <a:gd name="T6" fmla="*/ 0 w 119"/>
                <a:gd name="T7" fmla="*/ 59 h 96"/>
                <a:gd name="T8" fmla="*/ 2 w 119"/>
                <a:gd name="T9" fmla="*/ 25 h 96"/>
                <a:gd name="T10" fmla="*/ 4 w 119"/>
                <a:gd name="T11" fmla="*/ 28 h 96"/>
                <a:gd name="T12" fmla="*/ 3 w 119"/>
                <a:gd name="T13" fmla="*/ 59 h 96"/>
                <a:gd name="T14" fmla="*/ 3 w 119"/>
                <a:gd name="T15" fmla="*/ 62 h 96"/>
                <a:gd name="T16" fmla="*/ 53 w 119"/>
                <a:gd name="T17" fmla="*/ 93 h 96"/>
                <a:gd name="T18" fmla="*/ 112 w 119"/>
                <a:gd name="T19" fmla="*/ 60 h 96"/>
                <a:gd name="T20" fmla="*/ 114 w 119"/>
                <a:gd name="T21" fmla="*/ 20 h 96"/>
                <a:gd name="T22" fmla="*/ 115 w 119"/>
                <a:gd name="T23" fmla="*/ 10 h 96"/>
                <a:gd name="T24" fmla="*/ 115 w 119"/>
                <a:gd name="T25" fmla="*/ 0 h 96"/>
                <a:gd name="T26" fmla="*/ 118 w 119"/>
                <a:gd name="T27" fmla="*/ 0 h 96"/>
                <a:gd name="T28" fmla="*/ 118 w 119"/>
                <a:gd name="T29" fmla="*/ 10 h 96"/>
                <a:gd name="T30" fmla="*/ 118 w 119"/>
                <a:gd name="T31" fmla="*/ 20 h 96"/>
                <a:gd name="T32" fmla="*/ 115 w 119"/>
                <a:gd name="T33" fmla="*/ 60 h 96"/>
                <a:gd name="T34" fmla="*/ 55 w 119"/>
                <a:gd name="T3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96">
                  <a:moveTo>
                    <a:pt x="55" y="96"/>
                  </a:moveTo>
                  <a:cubicBezTo>
                    <a:pt x="55" y="96"/>
                    <a:pt x="54" y="96"/>
                    <a:pt x="53" y="96"/>
                  </a:cubicBezTo>
                  <a:cubicBezTo>
                    <a:pt x="30" y="95"/>
                    <a:pt x="0" y="79"/>
                    <a:pt x="0" y="62"/>
                  </a:cubicBezTo>
                  <a:cubicBezTo>
                    <a:pt x="0" y="61"/>
                    <a:pt x="0" y="60"/>
                    <a:pt x="0" y="59"/>
                  </a:cubicBezTo>
                  <a:cubicBezTo>
                    <a:pt x="0" y="32"/>
                    <a:pt x="1" y="27"/>
                    <a:pt x="2" y="25"/>
                  </a:cubicBezTo>
                  <a:cubicBezTo>
                    <a:pt x="4" y="28"/>
                    <a:pt x="4" y="28"/>
                    <a:pt x="4" y="28"/>
                  </a:cubicBezTo>
                  <a:cubicBezTo>
                    <a:pt x="4" y="29"/>
                    <a:pt x="3" y="35"/>
                    <a:pt x="3" y="59"/>
                  </a:cubicBezTo>
                  <a:cubicBezTo>
                    <a:pt x="3" y="60"/>
                    <a:pt x="3" y="61"/>
                    <a:pt x="3" y="62"/>
                  </a:cubicBezTo>
                  <a:cubicBezTo>
                    <a:pt x="3" y="75"/>
                    <a:pt x="28" y="92"/>
                    <a:pt x="53" y="93"/>
                  </a:cubicBezTo>
                  <a:cubicBezTo>
                    <a:pt x="104" y="93"/>
                    <a:pt x="111" y="70"/>
                    <a:pt x="112" y="60"/>
                  </a:cubicBezTo>
                  <a:cubicBezTo>
                    <a:pt x="114" y="47"/>
                    <a:pt x="114" y="25"/>
                    <a:pt x="114" y="20"/>
                  </a:cubicBezTo>
                  <a:cubicBezTo>
                    <a:pt x="114" y="16"/>
                    <a:pt x="115" y="13"/>
                    <a:pt x="115" y="10"/>
                  </a:cubicBezTo>
                  <a:cubicBezTo>
                    <a:pt x="115" y="7"/>
                    <a:pt x="116" y="3"/>
                    <a:pt x="115" y="0"/>
                  </a:cubicBezTo>
                  <a:cubicBezTo>
                    <a:pt x="118" y="0"/>
                    <a:pt x="118" y="0"/>
                    <a:pt x="118" y="0"/>
                  </a:cubicBezTo>
                  <a:cubicBezTo>
                    <a:pt x="119" y="3"/>
                    <a:pt x="118" y="7"/>
                    <a:pt x="118" y="10"/>
                  </a:cubicBezTo>
                  <a:cubicBezTo>
                    <a:pt x="118" y="13"/>
                    <a:pt x="118" y="17"/>
                    <a:pt x="118" y="20"/>
                  </a:cubicBezTo>
                  <a:cubicBezTo>
                    <a:pt x="118" y="25"/>
                    <a:pt x="117" y="47"/>
                    <a:pt x="115" y="60"/>
                  </a:cubicBezTo>
                  <a:cubicBezTo>
                    <a:pt x="112" y="93"/>
                    <a:pt x="71" y="96"/>
                    <a:pt x="55" y="9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54"/>
            <p:cNvSpPr>
              <a:spLocks/>
            </p:cNvSpPr>
            <p:nvPr/>
          </p:nvSpPr>
          <p:spPr bwMode="auto">
            <a:xfrm>
              <a:off x="6080913" y="2883457"/>
              <a:ext cx="158607" cy="292170"/>
            </a:xfrm>
            <a:custGeom>
              <a:avLst/>
              <a:gdLst>
                <a:gd name="T0" fmla="*/ 1 w 8"/>
                <a:gd name="T1" fmla="*/ 15 h 15"/>
                <a:gd name="T2" fmla="*/ 4 w 8"/>
                <a:gd name="T3" fmla="*/ 6 h 15"/>
                <a:gd name="T4" fmla="*/ 6 w 8"/>
                <a:gd name="T5" fmla="*/ 0 h 15"/>
                <a:gd name="T6" fmla="*/ 8 w 8"/>
                <a:gd name="T7" fmla="*/ 0 h 15"/>
                <a:gd name="T8" fmla="*/ 5 w 8"/>
                <a:gd name="T9" fmla="*/ 6 h 15"/>
                <a:gd name="T10" fmla="*/ 3 w 8"/>
                <a:gd name="T11" fmla="*/ 14 h 15"/>
                <a:gd name="T12" fmla="*/ 1 w 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1" y="15"/>
                  </a:moveTo>
                  <a:cubicBezTo>
                    <a:pt x="0" y="12"/>
                    <a:pt x="2" y="9"/>
                    <a:pt x="4" y="6"/>
                  </a:cubicBezTo>
                  <a:cubicBezTo>
                    <a:pt x="5" y="3"/>
                    <a:pt x="6" y="1"/>
                    <a:pt x="6" y="0"/>
                  </a:cubicBezTo>
                  <a:cubicBezTo>
                    <a:pt x="8" y="0"/>
                    <a:pt x="8" y="0"/>
                    <a:pt x="8" y="0"/>
                  </a:cubicBezTo>
                  <a:cubicBezTo>
                    <a:pt x="8" y="2"/>
                    <a:pt x="7" y="4"/>
                    <a:pt x="5" y="6"/>
                  </a:cubicBezTo>
                  <a:cubicBezTo>
                    <a:pt x="4" y="9"/>
                    <a:pt x="2" y="12"/>
                    <a:pt x="3" y="14"/>
                  </a:cubicBezTo>
                  <a:lnTo>
                    <a:pt x="1" y="1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55"/>
            <p:cNvSpPr>
              <a:spLocks/>
            </p:cNvSpPr>
            <p:nvPr/>
          </p:nvSpPr>
          <p:spPr bwMode="auto">
            <a:xfrm>
              <a:off x="6181084" y="2825025"/>
              <a:ext cx="200343" cy="333904"/>
            </a:xfrm>
            <a:custGeom>
              <a:avLst/>
              <a:gdLst>
                <a:gd name="T0" fmla="*/ 1 w 10"/>
                <a:gd name="T1" fmla="*/ 17 h 17"/>
                <a:gd name="T2" fmla="*/ 1 w 10"/>
                <a:gd name="T3" fmla="*/ 17 h 17"/>
                <a:gd name="T4" fmla="*/ 1 w 10"/>
                <a:gd name="T5" fmla="*/ 16 h 17"/>
                <a:gd name="T6" fmla="*/ 0 w 10"/>
                <a:gd name="T7" fmla="*/ 16 h 17"/>
                <a:gd name="T8" fmla="*/ 3 w 10"/>
                <a:gd name="T9" fmla="*/ 11 h 17"/>
                <a:gd name="T10" fmla="*/ 4 w 10"/>
                <a:gd name="T11" fmla="*/ 8 h 17"/>
                <a:gd name="T12" fmla="*/ 8 w 10"/>
                <a:gd name="T13" fmla="*/ 0 h 17"/>
                <a:gd name="T14" fmla="*/ 10 w 10"/>
                <a:gd name="T15" fmla="*/ 1 h 17"/>
                <a:gd name="T16" fmla="*/ 5 w 10"/>
                <a:gd name="T17" fmla="*/ 9 h 17"/>
                <a:gd name="T18" fmla="*/ 4 w 10"/>
                <a:gd name="T19" fmla="*/ 12 h 17"/>
                <a:gd name="T20" fmla="*/ 1 w 10"/>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7">
                  <a:moveTo>
                    <a:pt x="1" y="17"/>
                  </a:moveTo>
                  <a:cubicBezTo>
                    <a:pt x="1" y="17"/>
                    <a:pt x="1" y="17"/>
                    <a:pt x="1" y="17"/>
                  </a:cubicBezTo>
                  <a:cubicBezTo>
                    <a:pt x="1" y="16"/>
                    <a:pt x="1" y="16"/>
                    <a:pt x="1" y="16"/>
                  </a:cubicBezTo>
                  <a:cubicBezTo>
                    <a:pt x="0" y="16"/>
                    <a:pt x="0" y="16"/>
                    <a:pt x="0" y="16"/>
                  </a:cubicBezTo>
                  <a:cubicBezTo>
                    <a:pt x="1" y="15"/>
                    <a:pt x="2" y="12"/>
                    <a:pt x="3" y="11"/>
                  </a:cubicBezTo>
                  <a:cubicBezTo>
                    <a:pt x="3" y="10"/>
                    <a:pt x="3" y="9"/>
                    <a:pt x="4" y="8"/>
                  </a:cubicBezTo>
                  <a:cubicBezTo>
                    <a:pt x="5" y="5"/>
                    <a:pt x="6" y="2"/>
                    <a:pt x="8" y="0"/>
                  </a:cubicBezTo>
                  <a:cubicBezTo>
                    <a:pt x="10" y="1"/>
                    <a:pt x="10" y="1"/>
                    <a:pt x="10" y="1"/>
                  </a:cubicBezTo>
                  <a:cubicBezTo>
                    <a:pt x="8" y="3"/>
                    <a:pt x="6" y="6"/>
                    <a:pt x="5" y="9"/>
                  </a:cubicBezTo>
                  <a:cubicBezTo>
                    <a:pt x="5" y="10"/>
                    <a:pt x="4" y="11"/>
                    <a:pt x="4" y="12"/>
                  </a:cubicBezTo>
                  <a:cubicBezTo>
                    <a:pt x="2" y="16"/>
                    <a:pt x="2" y="17"/>
                    <a:pt x="1" y="1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56"/>
            <p:cNvSpPr>
              <a:spLocks/>
            </p:cNvSpPr>
            <p:nvPr/>
          </p:nvSpPr>
          <p:spPr bwMode="auto">
            <a:xfrm>
              <a:off x="6339686" y="2783285"/>
              <a:ext cx="158607" cy="317208"/>
            </a:xfrm>
            <a:custGeom>
              <a:avLst/>
              <a:gdLst>
                <a:gd name="T0" fmla="*/ 1 w 8"/>
                <a:gd name="T1" fmla="*/ 16 h 16"/>
                <a:gd name="T2" fmla="*/ 0 w 8"/>
                <a:gd name="T3" fmla="*/ 16 h 16"/>
                <a:gd name="T4" fmla="*/ 3 w 8"/>
                <a:gd name="T5" fmla="*/ 9 h 16"/>
                <a:gd name="T6" fmla="*/ 7 w 8"/>
                <a:gd name="T7" fmla="*/ 0 h 16"/>
                <a:gd name="T8" fmla="*/ 8 w 8"/>
                <a:gd name="T9" fmla="*/ 1 h 16"/>
                <a:gd name="T10" fmla="*/ 4 w 8"/>
                <a:gd name="T11" fmla="*/ 9 h 16"/>
                <a:gd name="T12" fmla="*/ 1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1" y="16"/>
                  </a:moveTo>
                  <a:cubicBezTo>
                    <a:pt x="0" y="16"/>
                    <a:pt x="0" y="16"/>
                    <a:pt x="0" y="16"/>
                  </a:cubicBezTo>
                  <a:cubicBezTo>
                    <a:pt x="1" y="13"/>
                    <a:pt x="2" y="11"/>
                    <a:pt x="3" y="9"/>
                  </a:cubicBezTo>
                  <a:cubicBezTo>
                    <a:pt x="5" y="6"/>
                    <a:pt x="6" y="3"/>
                    <a:pt x="7" y="0"/>
                  </a:cubicBezTo>
                  <a:cubicBezTo>
                    <a:pt x="8" y="1"/>
                    <a:pt x="8" y="1"/>
                    <a:pt x="8" y="1"/>
                  </a:cubicBezTo>
                  <a:cubicBezTo>
                    <a:pt x="7" y="4"/>
                    <a:pt x="6" y="7"/>
                    <a:pt x="4" y="9"/>
                  </a:cubicBezTo>
                  <a:cubicBezTo>
                    <a:pt x="3" y="12"/>
                    <a:pt x="2" y="14"/>
                    <a:pt x="1" y="1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157"/>
            <p:cNvSpPr>
              <a:spLocks/>
            </p:cNvSpPr>
            <p:nvPr/>
          </p:nvSpPr>
          <p:spPr bwMode="auto">
            <a:xfrm>
              <a:off x="6456554" y="2724855"/>
              <a:ext cx="217038" cy="333904"/>
            </a:xfrm>
            <a:custGeom>
              <a:avLst/>
              <a:gdLst>
                <a:gd name="T0" fmla="*/ 1 w 11"/>
                <a:gd name="T1" fmla="*/ 17 h 17"/>
                <a:gd name="T2" fmla="*/ 0 w 11"/>
                <a:gd name="T3" fmla="*/ 17 h 17"/>
                <a:gd name="T4" fmla="*/ 5 w 11"/>
                <a:gd name="T5" fmla="*/ 8 h 17"/>
                <a:gd name="T6" fmla="*/ 10 w 11"/>
                <a:gd name="T7" fmla="*/ 0 h 17"/>
                <a:gd name="T8" fmla="*/ 11 w 11"/>
                <a:gd name="T9" fmla="*/ 0 h 17"/>
                <a:gd name="T10" fmla="*/ 6 w 11"/>
                <a:gd name="T11" fmla="*/ 9 h 17"/>
                <a:gd name="T12" fmla="*/ 1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 y="17"/>
                  </a:moveTo>
                  <a:cubicBezTo>
                    <a:pt x="0" y="17"/>
                    <a:pt x="0" y="17"/>
                    <a:pt x="0" y="17"/>
                  </a:cubicBezTo>
                  <a:cubicBezTo>
                    <a:pt x="1" y="14"/>
                    <a:pt x="3" y="11"/>
                    <a:pt x="5" y="8"/>
                  </a:cubicBezTo>
                  <a:cubicBezTo>
                    <a:pt x="6" y="5"/>
                    <a:pt x="8" y="2"/>
                    <a:pt x="10" y="0"/>
                  </a:cubicBezTo>
                  <a:cubicBezTo>
                    <a:pt x="11" y="0"/>
                    <a:pt x="11" y="0"/>
                    <a:pt x="11" y="0"/>
                  </a:cubicBezTo>
                  <a:cubicBezTo>
                    <a:pt x="9" y="3"/>
                    <a:pt x="8" y="6"/>
                    <a:pt x="6" y="9"/>
                  </a:cubicBezTo>
                  <a:cubicBezTo>
                    <a:pt x="4" y="12"/>
                    <a:pt x="3" y="15"/>
                    <a:pt x="1" y="1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158"/>
            <p:cNvSpPr>
              <a:spLocks/>
            </p:cNvSpPr>
            <p:nvPr/>
          </p:nvSpPr>
          <p:spPr bwMode="auto">
            <a:xfrm>
              <a:off x="6631856" y="2666419"/>
              <a:ext cx="217038" cy="350599"/>
            </a:xfrm>
            <a:custGeom>
              <a:avLst/>
              <a:gdLst>
                <a:gd name="T0" fmla="*/ 1 w 11"/>
                <a:gd name="T1" fmla="*/ 18 h 18"/>
                <a:gd name="T2" fmla="*/ 0 w 11"/>
                <a:gd name="T3" fmla="*/ 17 h 18"/>
                <a:gd name="T4" fmla="*/ 5 w 11"/>
                <a:gd name="T5" fmla="*/ 8 h 18"/>
                <a:gd name="T6" fmla="*/ 9 w 11"/>
                <a:gd name="T7" fmla="*/ 0 h 18"/>
                <a:gd name="T8" fmla="*/ 11 w 11"/>
                <a:gd name="T9" fmla="*/ 0 h 18"/>
                <a:gd name="T10" fmla="*/ 6 w 11"/>
                <a:gd name="T11" fmla="*/ 9 h 18"/>
                <a:gd name="T12" fmla="*/ 2 w 11"/>
                <a:gd name="T13" fmla="*/ 17 h 18"/>
                <a:gd name="T14" fmla="*/ 2 w 11"/>
                <a:gd name="T15" fmla="*/ 17 h 18"/>
                <a:gd name="T16" fmla="*/ 1 w 1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1" y="18"/>
                  </a:moveTo>
                  <a:cubicBezTo>
                    <a:pt x="0" y="17"/>
                    <a:pt x="0" y="17"/>
                    <a:pt x="0" y="17"/>
                  </a:cubicBezTo>
                  <a:cubicBezTo>
                    <a:pt x="1" y="14"/>
                    <a:pt x="3" y="11"/>
                    <a:pt x="5" y="8"/>
                  </a:cubicBezTo>
                  <a:cubicBezTo>
                    <a:pt x="6" y="5"/>
                    <a:pt x="8" y="3"/>
                    <a:pt x="9" y="0"/>
                  </a:cubicBezTo>
                  <a:cubicBezTo>
                    <a:pt x="11" y="0"/>
                    <a:pt x="11" y="0"/>
                    <a:pt x="11" y="0"/>
                  </a:cubicBezTo>
                  <a:cubicBezTo>
                    <a:pt x="10" y="3"/>
                    <a:pt x="8" y="6"/>
                    <a:pt x="6" y="9"/>
                  </a:cubicBezTo>
                  <a:cubicBezTo>
                    <a:pt x="4" y="11"/>
                    <a:pt x="3" y="14"/>
                    <a:pt x="2" y="17"/>
                  </a:cubicBezTo>
                  <a:cubicBezTo>
                    <a:pt x="2" y="17"/>
                    <a:pt x="2" y="17"/>
                    <a:pt x="2" y="17"/>
                  </a:cubicBezTo>
                  <a:lnTo>
                    <a:pt x="1" y="18"/>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59"/>
            <p:cNvSpPr>
              <a:spLocks/>
            </p:cNvSpPr>
            <p:nvPr/>
          </p:nvSpPr>
          <p:spPr bwMode="auto">
            <a:xfrm>
              <a:off x="6773763" y="2624683"/>
              <a:ext cx="200343" cy="317208"/>
            </a:xfrm>
            <a:custGeom>
              <a:avLst/>
              <a:gdLst>
                <a:gd name="T0" fmla="*/ 0 w 10"/>
                <a:gd name="T1" fmla="*/ 16 h 16"/>
                <a:gd name="T2" fmla="*/ 3 w 10"/>
                <a:gd name="T3" fmla="*/ 9 h 16"/>
                <a:gd name="T4" fmla="*/ 5 w 10"/>
                <a:gd name="T5" fmla="*/ 7 h 16"/>
                <a:gd name="T6" fmla="*/ 6 w 10"/>
                <a:gd name="T7" fmla="*/ 5 h 16"/>
                <a:gd name="T8" fmla="*/ 9 w 10"/>
                <a:gd name="T9" fmla="*/ 0 h 16"/>
                <a:gd name="T10" fmla="*/ 10 w 10"/>
                <a:gd name="T11" fmla="*/ 0 h 16"/>
                <a:gd name="T12" fmla="*/ 7 w 10"/>
                <a:gd name="T13" fmla="*/ 6 h 16"/>
                <a:gd name="T14" fmla="*/ 6 w 10"/>
                <a:gd name="T15" fmla="*/ 7 h 16"/>
                <a:gd name="T16" fmla="*/ 5 w 10"/>
                <a:gd name="T17" fmla="*/ 10 h 16"/>
                <a:gd name="T18" fmla="*/ 2 w 10"/>
                <a:gd name="T19" fmla="*/ 16 h 16"/>
                <a:gd name="T20" fmla="*/ 0 w 1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6">
                  <a:moveTo>
                    <a:pt x="0" y="16"/>
                  </a:moveTo>
                  <a:cubicBezTo>
                    <a:pt x="0" y="14"/>
                    <a:pt x="2" y="11"/>
                    <a:pt x="3" y="9"/>
                  </a:cubicBezTo>
                  <a:cubicBezTo>
                    <a:pt x="4" y="8"/>
                    <a:pt x="5" y="7"/>
                    <a:pt x="5" y="7"/>
                  </a:cubicBezTo>
                  <a:cubicBezTo>
                    <a:pt x="5" y="6"/>
                    <a:pt x="6" y="5"/>
                    <a:pt x="6" y="5"/>
                  </a:cubicBezTo>
                  <a:cubicBezTo>
                    <a:pt x="7" y="3"/>
                    <a:pt x="8" y="1"/>
                    <a:pt x="9" y="0"/>
                  </a:cubicBezTo>
                  <a:cubicBezTo>
                    <a:pt x="10" y="0"/>
                    <a:pt x="10" y="0"/>
                    <a:pt x="10" y="0"/>
                  </a:cubicBezTo>
                  <a:cubicBezTo>
                    <a:pt x="9" y="2"/>
                    <a:pt x="8" y="4"/>
                    <a:pt x="7" y="6"/>
                  </a:cubicBezTo>
                  <a:cubicBezTo>
                    <a:pt x="7" y="6"/>
                    <a:pt x="7" y="7"/>
                    <a:pt x="6" y="7"/>
                  </a:cubicBezTo>
                  <a:cubicBezTo>
                    <a:pt x="6" y="8"/>
                    <a:pt x="5" y="9"/>
                    <a:pt x="5" y="10"/>
                  </a:cubicBezTo>
                  <a:cubicBezTo>
                    <a:pt x="3" y="12"/>
                    <a:pt x="2" y="14"/>
                    <a:pt x="2" y="16"/>
                  </a:cubicBezTo>
                  <a:lnTo>
                    <a:pt x="0" y="16"/>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160"/>
            <p:cNvSpPr>
              <a:spLocks/>
            </p:cNvSpPr>
            <p:nvPr/>
          </p:nvSpPr>
          <p:spPr bwMode="auto">
            <a:xfrm>
              <a:off x="6932369" y="2607987"/>
              <a:ext cx="133561" cy="275474"/>
            </a:xfrm>
            <a:custGeom>
              <a:avLst/>
              <a:gdLst>
                <a:gd name="T0" fmla="*/ 1 w 7"/>
                <a:gd name="T1" fmla="*/ 14 h 14"/>
                <a:gd name="T2" fmla="*/ 0 w 7"/>
                <a:gd name="T3" fmla="*/ 13 h 14"/>
                <a:gd name="T4" fmla="*/ 2 w 7"/>
                <a:gd name="T5" fmla="*/ 7 h 14"/>
                <a:gd name="T6" fmla="*/ 5 w 7"/>
                <a:gd name="T7" fmla="*/ 0 h 14"/>
                <a:gd name="T8" fmla="*/ 7 w 7"/>
                <a:gd name="T9" fmla="*/ 0 h 14"/>
                <a:gd name="T10" fmla="*/ 4 w 7"/>
                <a:gd name="T11" fmla="*/ 8 h 14"/>
                <a:gd name="T12" fmla="*/ 1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1" y="14"/>
                  </a:moveTo>
                  <a:cubicBezTo>
                    <a:pt x="0" y="13"/>
                    <a:pt x="0" y="13"/>
                    <a:pt x="0" y="13"/>
                  </a:cubicBezTo>
                  <a:cubicBezTo>
                    <a:pt x="0" y="11"/>
                    <a:pt x="1" y="9"/>
                    <a:pt x="2" y="7"/>
                  </a:cubicBezTo>
                  <a:cubicBezTo>
                    <a:pt x="4" y="5"/>
                    <a:pt x="5" y="2"/>
                    <a:pt x="5" y="0"/>
                  </a:cubicBezTo>
                  <a:cubicBezTo>
                    <a:pt x="7" y="0"/>
                    <a:pt x="7" y="0"/>
                    <a:pt x="7" y="0"/>
                  </a:cubicBezTo>
                  <a:cubicBezTo>
                    <a:pt x="6" y="3"/>
                    <a:pt x="5" y="5"/>
                    <a:pt x="4" y="8"/>
                  </a:cubicBezTo>
                  <a:cubicBezTo>
                    <a:pt x="3" y="10"/>
                    <a:pt x="2" y="12"/>
                    <a:pt x="1" y="14"/>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61"/>
            <p:cNvSpPr>
              <a:spLocks/>
            </p:cNvSpPr>
            <p:nvPr/>
          </p:nvSpPr>
          <p:spPr bwMode="auto">
            <a:xfrm>
              <a:off x="6139343" y="3300838"/>
              <a:ext cx="116866" cy="191997"/>
            </a:xfrm>
            <a:custGeom>
              <a:avLst/>
              <a:gdLst>
                <a:gd name="T0" fmla="*/ 1 w 6"/>
                <a:gd name="T1" fmla="*/ 10 h 10"/>
                <a:gd name="T2" fmla="*/ 3 w 6"/>
                <a:gd name="T3" fmla="*/ 5 h 10"/>
                <a:gd name="T4" fmla="*/ 5 w 6"/>
                <a:gd name="T5" fmla="*/ 0 h 10"/>
                <a:gd name="T6" fmla="*/ 6 w 6"/>
                <a:gd name="T7" fmla="*/ 0 h 10"/>
                <a:gd name="T8" fmla="*/ 4 w 6"/>
                <a:gd name="T9" fmla="*/ 6 h 10"/>
                <a:gd name="T10" fmla="*/ 2 w 6"/>
                <a:gd name="T11" fmla="*/ 9 h 10"/>
                <a:gd name="T12" fmla="*/ 2 w 6"/>
                <a:gd name="T13" fmla="*/ 9 h 10"/>
                <a:gd name="T14" fmla="*/ 1 w 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1" y="10"/>
                  </a:moveTo>
                  <a:cubicBezTo>
                    <a:pt x="0" y="9"/>
                    <a:pt x="1" y="8"/>
                    <a:pt x="3" y="5"/>
                  </a:cubicBezTo>
                  <a:cubicBezTo>
                    <a:pt x="4" y="3"/>
                    <a:pt x="5" y="1"/>
                    <a:pt x="5" y="0"/>
                  </a:cubicBezTo>
                  <a:cubicBezTo>
                    <a:pt x="6" y="0"/>
                    <a:pt x="6" y="0"/>
                    <a:pt x="6" y="0"/>
                  </a:cubicBezTo>
                  <a:cubicBezTo>
                    <a:pt x="6" y="1"/>
                    <a:pt x="5" y="4"/>
                    <a:pt x="4" y="6"/>
                  </a:cubicBezTo>
                  <a:cubicBezTo>
                    <a:pt x="3" y="7"/>
                    <a:pt x="2" y="9"/>
                    <a:pt x="2" y="9"/>
                  </a:cubicBezTo>
                  <a:cubicBezTo>
                    <a:pt x="2" y="9"/>
                    <a:pt x="2" y="9"/>
                    <a:pt x="2" y="9"/>
                  </a:cubicBezTo>
                  <a:lnTo>
                    <a:pt x="1" y="1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162"/>
            <p:cNvSpPr>
              <a:spLocks/>
            </p:cNvSpPr>
            <p:nvPr/>
          </p:nvSpPr>
          <p:spPr bwMode="auto">
            <a:xfrm>
              <a:off x="6256211" y="3334229"/>
              <a:ext cx="141911" cy="200343"/>
            </a:xfrm>
            <a:custGeom>
              <a:avLst/>
              <a:gdLst>
                <a:gd name="T0" fmla="*/ 2 w 7"/>
                <a:gd name="T1" fmla="*/ 10 h 10"/>
                <a:gd name="T2" fmla="*/ 0 w 7"/>
                <a:gd name="T3" fmla="*/ 9 h 10"/>
                <a:gd name="T4" fmla="*/ 5 w 7"/>
                <a:gd name="T5" fmla="*/ 0 h 10"/>
                <a:gd name="T6" fmla="*/ 7 w 7"/>
                <a:gd name="T7" fmla="*/ 1 h 10"/>
                <a:gd name="T8" fmla="*/ 2 w 7"/>
                <a:gd name="T9" fmla="*/ 10 h 10"/>
              </a:gdLst>
              <a:ahLst/>
              <a:cxnLst>
                <a:cxn ang="0">
                  <a:pos x="T0" y="T1"/>
                </a:cxn>
                <a:cxn ang="0">
                  <a:pos x="T2" y="T3"/>
                </a:cxn>
                <a:cxn ang="0">
                  <a:pos x="T4" y="T5"/>
                </a:cxn>
                <a:cxn ang="0">
                  <a:pos x="T6" y="T7"/>
                </a:cxn>
                <a:cxn ang="0">
                  <a:pos x="T8" y="T9"/>
                </a:cxn>
              </a:cxnLst>
              <a:rect l="0" t="0" r="r" b="b"/>
              <a:pathLst>
                <a:path w="7" h="10">
                  <a:moveTo>
                    <a:pt x="2" y="10"/>
                  </a:moveTo>
                  <a:cubicBezTo>
                    <a:pt x="0" y="9"/>
                    <a:pt x="0" y="9"/>
                    <a:pt x="0" y="9"/>
                  </a:cubicBezTo>
                  <a:cubicBezTo>
                    <a:pt x="2" y="6"/>
                    <a:pt x="4" y="3"/>
                    <a:pt x="5" y="0"/>
                  </a:cubicBezTo>
                  <a:cubicBezTo>
                    <a:pt x="7" y="1"/>
                    <a:pt x="7" y="1"/>
                    <a:pt x="7" y="1"/>
                  </a:cubicBezTo>
                  <a:cubicBezTo>
                    <a:pt x="5" y="4"/>
                    <a:pt x="3" y="7"/>
                    <a:pt x="2"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163"/>
            <p:cNvSpPr>
              <a:spLocks/>
            </p:cNvSpPr>
            <p:nvPr/>
          </p:nvSpPr>
          <p:spPr bwMode="auto">
            <a:xfrm>
              <a:off x="6356381" y="3392663"/>
              <a:ext cx="158607" cy="217038"/>
            </a:xfrm>
            <a:custGeom>
              <a:avLst/>
              <a:gdLst>
                <a:gd name="T0" fmla="*/ 2 w 8"/>
                <a:gd name="T1" fmla="*/ 11 h 11"/>
                <a:gd name="T2" fmla="*/ 0 w 8"/>
                <a:gd name="T3" fmla="*/ 10 h 11"/>
                <a:gd name="T4" fmla="*/ 1 w 8"/>
                <a:gd name="T5" fmla="*/ 8 h 11"/>
                <a:gd name="T6" fmla="*/ 7 w 8"/>
                <a:gd name="T7" fmla="*/ 0 h 11"/>
                <a:gd name="T8" fmla="*/ 8 w 8"/>
                <a:gd name="T9" fmla="*/ 1 h 11"/>
                <a:gd name="T10" fmla="*/ 3 w 8"/>
                <a:gd name="T11" fmla="*/ 9 h 11"/>
                <a:gd name="T12" fmla="*/ 2 w 8"/>
                <a:gd name="T13" fmla="*/ 10 h 11"/>
                <a:gd name="T14" fmla="*/ 2 w 8"/>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11"/>
                  </a:moveTo>
                  <a:cubicBezTo>
                    <a:pt x="0" y="10"/>
                    <a:pt x="0" y="10"/>
                    <a:pt x="0" y="10"/>
                  </a:cubicBezTo>
                  <a:cubicBezTo>
                    <a:pt x="1" y="9"/>
                    <a:pt x="1" y="9"/>
                    <a:pt x="1" y="8"/>
                  </a:cubicBezTo>
                  <a:cubicBezTo>
                    <a:pt x="3" y="5"/>
                    <a:pt x="5" y="1"/>
                    <a:pt x="7" y="0"/>
                  </a:cubicBezTo>
                  <a:cubicBezTo>
                    <a:pt x="8" y="1"/>
                    <a:pt x="8" y="1"/>
                    <a:pt x="8" y="1"/>
                  </a:cubicBezTo>
                  <a:cubicBezTo>
                    <a:pt x="6" y="2"/>
                    <a:pt x="4" y="6"/>
                    <a:pt x="3" y="9"/>
                  </a:cubicBezTo>
                  <a:cubicBezTo>
                    <a:pt x="2" y="9"/>
                    <a:pt x="2" y="10"/>
                    <a:pt x="2" y="10"/>
                  </a:cubicBezTo>
                  <a:cubicBezTo>
                    <a:pt x="2" y="11"/>
                    <a:pt x="2" y="11"/>
                    <a:pt x="2" y="1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64"/>
            <p:cNvSpPr>
              <a:spLocks/>
            </p:cNvSpPr>
            <p:nvPr/>
          </p:nvSpPr>
          <p:spPr bwMode="auto">
            <a:xfrm>
              <a:off x="6473247" y="3434399"/>
              <a:ext cx="141911" cy="200343"/>
            </a:xfrm>
            <a:custGeom>
              <a:avLst/>
              <a:gdLst>
                <a:gd name="T0" fmla="*/ 1 w 7"/>
                <a:gd name="T1" fmla="*/ 10 h 10"/>
                <a:gd name="T2" fmla="*/ 0 w 7"/>
                <a:gd name="T3" fmla="*/ 9 h 10"/>
                <a:gd name="T4" fmla="*/ 4 w 7"/>
                <a:gd name="T5" fmla="*/ 4 h 10"/>
                <a:gd name="T6" fmla="*/ 6 w 7"/>
                <a:gd name="T7" fmla="*/ 0 h 10"/>
                <a:gd name="T8" fmla="*/ 7 w 7"/>
                <a:gd name="T9" fmla="*/ 1 h 10"/>
                <a:gd name="T10" fmla="*/ 5 w 7"/>
                <a:gd name="T11" fmla="*/ 5 h 10"/>
                <a:gd name="T12" fmla="*/ 1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1" y="10"/>
                  </a:moveTo>
                  <a:cubicBezTo>
                    <a:pt x="0" y="9"/>
                    <a:pt x="0" y="9"/>
                    <a:pt x="0" y="9"/>
                  </a:cubicBezTo>
                  <a:cubicBezTo>
                    <a:pt x="0" y="7"/>
                    <a:pt x="2" y="6"/>
                    <a:pt x="4" y="4"/>
                  </a:cubicBezTo>
                  <a:cubicBezTo>
                    <a:pt x="5" y="3"/>
                    <a:pt x="5" y="1"/>
                    <a:pt x="6" y="0"/>
                  </a:cubicBezTo>
                  <a:cubicBezTo>
                    <a:pt x="7" y="1"/>
                    <a:pt x="7" y="1"/>
                    <a:pt x="7" y="1"/>
                  </a:cubicBezTo>
                  <a:cubicBezTo>
                    <a:pt x="7" y="2"/>
                    <a:pt x="6" y="4"/>
                    <a:pt x="5" y="5"/>
                  </a:cubicBezTo>
                  <a:cubicBezTo>
                    <a:pt x="3" y="6"/>
                    <a:pt x="2" y="8"/>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165"/>
            <p:cNvSpPr>
              <a:spLocks/>
            </p:cNvSpPr>
            <p:nvPr/>
          </p:nvSpPr>
          <p:spPr bwMode="auto">
            <a:xfrm>
              <a:off x="6556724" y="3476140"/>
              <a:ext cx="175302" cy="217038"/>
            </a:xfrm>
            <a:custGeom>
              <a:avLst/>
              <a:gdLst>
                <a:gd name="T0" fmla="*/ 0 w 9"/>
                <a:gd name="T1" fmla="*/ 11 h 11"/>
                <a:gd name="T2" fmla="*/ 0 w 9"/>
                <a:gd name="T3" fmla="*/ 10 h 11"/>
                <a:gd name="T4" fmla="*/ 9 w 9"/>
                <a:gd name="T5" fmla="*/ 0 h 11"/>
                <a:gd name="T6" fmla="*/ 9 w 9"/>
                <a:gd name="T7" fmla="*/ 2 h 11"/>
                <a:gd name="T8" fmla="*/ 2 w 9"/>
                <a:gd name="T9" fmla="*/ 10 h 11"/>
                <a:gd name="T10" fmla="*/ 3 w 9"/>
                <a:gd name="T11" fmla="*/ 10 h 11"/>
                <a:gd name="T12" fmla="*/ 1 w 9"/>
                <a:gd name="T13" fmla="*/ 11 h 11"/>
                <a:gd name="T14" fmla="*/ 0 w 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0" y="11"/>
                  </a:moveTo>
                  <a:cubicBezTo>
                    <a:pt x="0" y="10"/>
                    <a:pt x="0" y="10"/>
                    <a:pt x="0" y="10"/>
                  </a:cubicBezTo>
                  <a:cubicBezTo>
                    <a:pt x="4" y="4"/>
                    <a:pt x="7" y="1"/>
                    <a:pt x="9" y="0"/>
                  </a:cubicBezTo>
                  <a:cubicBezTo>
                    <a:pt x="9" y="2"/>
                    <a:pt x="9" y="2"/>
                    <a:pt x="9" y="2"/>
                  </a:cubicBezTo>
                  <a:cubicBezTo>
                    <a:pt x="9" y="2"/>
                    <a:pt x="7" y="3"/>
                    <a:pt x="2" y="10"/>
                  </a:cubicBezTo>
                  <a:cubicBezTo>
                    <a:pt x="3" y="10"/>
                    <a:pt x="3" y="10"/>
                    <a:pt x="3" y="10"/>
                  </a:cubicBezTo>
                  <a:cubicBezTo>
                    <a:pt x="2" y="11"/>
                    <a:pt x="2" y="11"/>
                    <a:pt x="1" y="11"/>
                  </a:cubicBezTo>
                  <a:lnTo>
                    <a:pt x="0" y="1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166"/>
            <p:cNvSpPr>
              <a:spLocks/>
            </p:cNvSpPr>
            <p:nvPr/>
          </p:nvSpPr>
          <p:spPr bwMode="auto">
            <a:xfrm>
              <a:off x="6631856" y="3534572"/>
              <a:ext cx="200343" cy="217038"/>
            </a:xfrm>
            <a:custGeom>
              <a:avLst/>
              <a:gdLst>
                <a:gd name="T0" fmla="*/ 2 w 10"/>
                <a:gd name="T1" fmla="*/ 11 h 11"/>
                <a:gd name="T2" fmla="*/ 2 w 10"/>
                <a:gd name="T3" fmla="*/ 11 h 11"/>
                <a:gd name="T4" fmla="*/ 0 w 10"/>
                <a:gd name="T5" fmla="*/ 11 h 11"/>
                <a:gd name="T6" fmla="*/ 1 w 10"/>
                <a:gd name="T7" fmla="*/ 9 h 11"/>
                <a:gd name="T8" fmla="*/ 8 w 10"/>
                <a:gd name="T9" fmla="*/ 1 h 11"/>
                <a:gd name="T10" fmla="*/ 9 w 10"/>
                <a:gd name="T11" fmla="*/ 0 h 11"/>
                <a:gd name="T12" fmla="*/ 10 w 10"/>
                <a:gd name="T13" fmla="*/ 1 h 11"/>
                <a:gd name="T14" fmla="*/ 9 w 10"/>
                <a:gd name="T15" fmla="*/ 2 h 11"/>
                <a:gd name="T16" fmla="*/ 3 w 10"/>
                <a:gd name="T17" fmla="*/ 10 h 11"/>
                <a:gd name="T18" fmla="*/ 3 w 10"/>
                <a:gd name="T19" fmla="*/ 10 h 11"/>
                <a:gd name="T20" fmla="*/ 2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2" y="11"/>
                  </a:moveTo>
                  <a:cubicBezTo>
                    <a:pt x="2" y="11"/>
                    <a:pt x="2" y="11"/>
                    <a:pt x="2" y="11"/>
                  </a:cubicBezTo>
                  <a:cubicBezTo>
                    <a:pt x="0" y="11"/>
                    <a:pt x="0" y="11"/>
                    <a:pt x="0" y="11"/>
                  </a:cubicBezTo>
                  <a:cubicBezTo>
                    <a:pt x="1" y="9"/>
                    <a:pt x="1" y="9"/>
                    <a:pt x="1" y="9"/>
                  </a:cubicBezTo>
                  <a:cubicBezTo>
                    <a:pt x="3" y="6"/>
                    <a:pt x="6" y="4"/>
                    <a:pt x="8" y="1"/>
                  </a:cubicBezTo>
                  <a:cubicBezTo>
                    <a:pt x="9" y="0"/>
                    <a:pt x="9" y="0"/>
                    <a:pt x="9" y="0"/>
                  </a:cubicBezTo>
                  <a:cubicBezTo>
                    <a:pt x="10" y="1"/>
                    <a:pt x="10" y="1"/>
                    <a:pt x="10" y="1"/>
                  </a:cubicBezTo>
                  <a:cubicBezTo>
                    <a:pt x="9" y="2"/>
                    <a:pt x="9" y="2"/>
                    <a:pt x="9" y="2"/>
                  </a:cubicBezTo>
                  <a:cubicBezTo>
                    <a:pt x="7" y="4"/>
                    <a:pt x="5" y="7"/>
                    <a:pt x="3" y="10"/>
                  </a:cubicBezTo>
                  <a:cubicBezTo>
                    <a:pt x="3" y="10"/>
                    <a:pt x="3" y="10"/>
                    <a:pt x="3" y="10"/>
                  </a:cubicBezTo>
                  <a:cubicBezTo>
                    <a:pt x="3" y="11"/>
                    <a:pt x="2" y="11"/>
                    <a:pt x="2" y="1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67"/>
            <p:cNvSpPr>
              <a:spLocks/>
            </p:cNvSpPr>
            <p:nvPr/>
          </p:nvSpPr>
          <p:spPr bwMode="auto">
            <a:xfrm>
              <a:off x="6773763" y="3576312"/>
              <a:ext cx="175302" cy="191997"/>
            </a:xfrm>
            <a:custGeom>
              <a:avLst/>
              <a:gdLst>
                <a:gd name="T0" fmla="*/ 1 w 9"/>
                <a:gd name="T1" fmla="*/ 10 h 10"/>
                <a:gd name="T2" fmla="*/ 6 w 9"/>
                <a:gd name="T3" fmla="*/ 3 h 10"/>
                <a:gd name="T4" fmla="*/ 8 w 9"/>
                <a:gd name="T5" fmla="*/ 0 h 10"/>
                <a:gd name="T6" fmla="*/ 9 w 9"/>
                <a:gd name="T7" fmla="*/ 1 h 10"/>
                <a:gd name="T8" fmla="*/ 7 w 9"/>
                <a:gd name="T9" fmla="*/ 4 h 10"/>
                <a:gd name="T10" fmla="*/ 2 w 9"/>
                <a:gd name="T11" fmla="*/ 10 h 10"/>
                <a:gd name="T12" fmla="*/ 2 w 9"/>
                <a:gd name="T13" fmla="*/ 9 h 10"/>
                <a:gd name="T14" fmla="*/ 1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10"/>
                  </a:moveTo>
                  <a:cubicBezTo>
                    <a:pt x="0" y="9"/>
                    <a:pt x="1" y="8"/>
                    <a:pt x="6" y="3"/>
                  </a:cubicBezTo>
                  <a:cubicBezTo>
                    <a:pt x="7" y="2"/>
                    <a:pt x="8" y="1"/>
                    <a:pt x="8" y="0"/>
                  </a:cubicBezTo>
                  <a:cubicBezTo>
                    <a:pt x="9" y="1"/>
                    <a:pt x="9" y="1"/>
                    <a:pt x="9" y="1"/>
                  </a:cubicBezTo>
                  <a:cubicBezTo>
                    <a:pt x="9" y="2"/>
                    <a:pt x="8" y="3"/>
                    <a:pt x="7" y="4"/>
                  </a:cubicBezTo>
                  <a:cubicBezTo>
                    <a:pt x="5" y="6"/>
                    <a:pt x="2" y="9"/>
                    <a:pt x="2" y="10"/>
                  </a:cubicBezTo>
                  <a:cubicBezTo>
                    <a:pt x="2" y="9"/>
                    <a:pt x="2" y="9"/>
                    <a:pt x="2" y="9"/>
                  </a:cubicBezTo>
                  <a:lnTo>
                    <a:pt x="1" y="1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68"/>
            <p:cNvSpPr>
              <a:spLocks/>
            </p:cNvSpPr>
            <p:nvPr/>
          </p:nvSpPr>
          <p:spPr bwMode="auto">
            <a:xfrm>
              <a:off x="6890629" y="3651437"/>
              <a:ext cx="141911" cy="175302"/>
            </a:xfrm>
            <a:custGeom>
              <a:avLst/>
              <a:gdLst>
                <a:gd name="T0" fmla="*/ 1 w 7"/>
                <a:gd name="T1" fmla="*/ 9 h 9"/>
                <a:gd name="T2" fmla="*/ 0 w 7"/>
                <a:gd name="T3" fmla="*/ 9 h 9"/>
                <a:gd name="T4" fmla="*/ 4 w 7"/>
                <a:gd name="T5" fmla="*/ 3 h 9"/>
                <a:gd name="T6" fmla="*/ 6 w 7"/>
                <a:gd name="T7" fmla="*/ 0 h 9"/>
                <a:gd name="T8" fmla="*/ 7 w 7"/>
                <a:gd name="T9" fmla="*/ 1 h 9"/>
                <a:gd name="T10" fmla="*/ 5 w 7"/>
                <a:gd name="T11" fmla="*/ 4 h 9"/>
                <a:gd name="T12" fmla="*/ 1 w 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1" y="9"/>
                  </a:moveTo>
                  <a:cubicBezTo>
                    <a:pt x="0" y="9"/>
                    <a:pt x="0" y="9"/>
                    <a:pt x="0" y="9"/>
                  </a:cubicBezTo>
                  <a:cubicBezTo>
                    <a:pt x="1" y="7"/>
                    <a:pt x="2" y="5"/>
                    <a:pt x="4" y="3"/>
                  </a:cubicBezTo>
                  <a:cubicBezTo>
                    <a:pt x="4" y="2"/>
                    <a:pt x="5" y="1"/>
                    <a:pt x="6" y="0"/>
                  </a:cubicBezTo>
                  <a:cubicBezTo>
                    <a:pt x="7" y="1"/>
                    <a:pt x="7" y="1"/>
                    <a:pt x="7" y="1"/>
                  </a:cubicBezTo>
                  <a:cubicBezTo>
                    <a:pt x="6" y="2"/>
                    <a:pt x="6" y="3"/>
                    <a:pt x="5" y="4"/>
                  </a:cubicBezTo>
                  <a:cubicBezTo>
                    <a:pt x="4" y="5"/>
                    <a:pt x="2" y="7"/>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75"/>
            <p:cNvSpPr>
              <a:spLocks/>
            </p:cNvSpPr>
            <p:nvPr/>
          </p:nvSpPr>
          <p:spPr bwMode="auto">
            <a:xfrm>
              <a:off x="4678511" y="4027082"/>
              <a:ext cx="2729676" cy="1360665"/>
            </a:xfrm>
            <a:custGeom>
              <a:avLst/>
              <a:gdLst>
                <a:gd name="T0" fmla="*/ 69 w 138"/>
                <a:gd name="T1" fmla="*/ 69 h 69"/>
                <a:gd name="T2" fmla="*/ 0 w 138"/>
                <a:gd name="T3" fmla="*/ 25 h 69"/>
                <a:gd name="T4" fmla="*/ 11 w 138"/>
                <a:gd name="T5" fmla="*/ 0 h 69"/>
                <a:gd name="T6" fmla="*/ 14 w 138"/>
                <a:gd name="T7" fmla="*/ 2 h 69"/>
                <a:gd name="T8" fmla="*/ 3 w 138"/>
                <a:gd name="T9" fmla="*/ 25 h 69"/>
                <a:gd name="T10" fmla="*/ 69 w 138"/>
                <a:gd name="T11" fmla="*/ 66 h 69"/>
                <a:gd name="T12" fmla="*/ 135 w 138"/>
                <a:gd name="T13" fmla="*/ 25 h 69"/>
                <a:gd name="T14" fmla="*/ 124 w 138"/>
                <a:gd name="T15" fmla="*/ 2 h 69"/>
                <a:gd name="T16" fmla="*/ 126 w 138"/>
                <a:gd name="T17" fmla="*/ 0 h 69"/>
                <a:gd name="T18" fmla="*/ 138 w 138"/>
                <a:gd name="T19" fmla="*/ 25 h 69"/>
                <a:gd name="T20" fmla="*/ 69 w 138"/>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69">
                  <a:moveTo>
                    <a:pt x="69" y="69"/>
                  </a:moveTo>
                  <a:cubicBezTo>
                    <a:pt x="31" y="69"/>
                    <a:pt x="0" y="49"/>
                    <a:pt x="0" y="25"/>
                  </a:cubicBezTo>
                  <a:cubicBezTo>
                    <a:pt x="0" y="16"/>
                    <a:pt x="4" y="7"/>
                    <a:pt x="11" y="0"/>
                  </a:cubicBezTo>
                  <a:cubicBezTo>
                    <a:pt x="14" y="2"/>
                    <a:pt x="14" y="2"/>
                    <a:pt x="14" y="2"/>
                  </a:cubicBezTo>
                  <a:cubicBezTo>
                    <a:pt x="7" y="9"/>
                    <a:pt x="3" y="17"/>
                    <a:pt x="3" y="25"/>
                  </a:cubicBezTo>
                  <a:cubicBezTo>
                    <a:pt x="3" y="48"/>
                    <a:pt x="33" y="66"/>
                    <a:pt x="69" y="66"/>
                  </a:cubicBezTo>
                  <a:cubicBezTo>
                    <a:pt x="105" y="66"/>
                    <a:pt x="135" y="48"/>
                    <a:pt x="135" y="25"/>
                  </a:cubicBezTo>
                  <a:cubicBezTo>
                    <a:pt x="135" y="16"/>
                    <a:pt x="131" y="9"/>
                    <a:pt x="124" y="2"/>
                  </a:cubicBezTo>
                  <a:cubicBezTo>
                    <a:pt x="126" y="0"/>
                    <a:pt x="126" y="0"/>
                    <a:pt x="126" y="0"/>
                  </a:cubicBezTo>
                  <a:cubicBezTo>
                    <a:pt x="134" y="7"/>
                    <a:pt x="138" y="16"/>
                    <a:pt x="138" y="25"/>
                  </a:cubicBezTo>
                  <a:cubicBezTo>
                    <a:pt x="138" y="49"/>
                    <a:pt x="107" y="69"/>
                    <a:pt x="69" y="6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76"/>
            <p:cNvSpPr>
              <a:spLocks/>
            </p:cNvSpPr>
            <p:nvPr/>
          </p:nvSpPr>
          <p:spPr bwMode="auto">
            <a:xfrm>
              <a:off x="4678511" y="4561330"/>
              <a:ext cx="2729676" cy="1010064"/>
            </a:xfrm>
            <a:custGeom>
              <a:avLst/>
              <a:gdLst>
                <a:gd name="T0" fmla="*/ 69 w 138"/>
                <a:gd name="T1" fmla="*/ 51 h 51"/>
                <a:gd name="T2" fmla="*/ 0 w 138"/>
                <a:gd name="T3" fmla="*/ 10 h 51"/>
                <a:gd name="T4" fmla="*/ 0 w 138"/>
                <a:gd name="T5" fmla="*/ 3 h 51"/>
                <a:gd name="T6" fmla="*/ 3 w 138"/>
                <a:gd name="T7" fmla="*/ 3 h 51"/>
                <a:gd name="T8" fmla="*/ 3 w 138"/>
                <a:gd name="T9" fmla="*/ 10 h 51"/>
                <a:gd name="T10" fmla="*/ 69 w 138"/>
                <a:gd name="T11" fmla="*/ 48 h 51"/>
                <a:gd name="T12" fmla="*/ 135 w 138"/>
                <a:gd name="T13" fmla="*/ 10 h 51"/>
                <a:gd name="T14" fmla="*/ 135 w 138"/>
                <a:gd name="T15" fmla="*/ 0 h 51"/>
                <a:gd name="T16" fmla="*/ 138 w 138"/>
                <a:gd name="T17" fmla="*/ 0 h 51"/>
                <a:gd name="T18" fmla="*/ 138 w 138"/>
                <a:gd name="T19" fmla="*/ 10 h 51"/>
                <a:gd name="T20" fmla="*/ 69 w 13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51">
                  <a:moveTo>
                    <a:pt x="69" y="51"/>
                  </a:moveTo>
                  <a:cubicBezTo>
                    <a:pt x="31" y="51"/>
                    <a:pt x="0" y="32"/>
                    <a:pt x="0" y="10"/>
                  </a:cubicBezTo>
                  <a:cubicBezTo>
                    <a:pt x="0" y="3"/>
                    <a:pt x="0" y="3"/>
                    <a:pt x="0" y="3"/>
                  </a:cubicBezTo>
                  <a:cubicBezTo>
                    <a:pt x="3" y="3"/>
                    <a:pt x="3" y="3"/>
                    <a:pt x="3" y="3"/>
                  </a:cubicBezTo>
                  <a:cubicBezTo>
                    <a:pt x="3" y="10"/>
                    <a:pt x="3" y="10"/>
                    <a:pt x="3" y="10"/>
                  </a:cubicBezTo>
                  <a:cubicBezTo>
                    <a:pt x="3" y="31"/>
                    <a:pt x="33" y="48"/>
                    <a:pt x="69" y="48"/>
                  </a:cubicBezTo>
                  <a:cubicBezTo>
                    <a:pt x="105" y="48"/>
                    <a:pt x="135" y="31"/>
                    <a:pt x="135" y="10"/>
                  </a:cubicBezTo>
                  <a:cubicBezTo>
                    <a:pt x="135" y="0"/>
                    <a:pt x="135" y="0"/>
                    <a:pt x="135" y="0"/>
                  </a:cubicBezTo>
                  <a:cubicBezTo>
                    <a:pt x="138" y="0"/>
                    <a:pt x="138" y="0"/>
                    <a:pt x="138" y="0"/>
                  </a:cubicBezTo>
                  <a:cubicBezTo>
                    <a:pt x="138" y="10"/>
                    <a:pt x="138" y="10"/>
                    <a:pt x="138" y="10"/>
                  </a:cubicBezTo>
                  <a:cubicBezTo>
                    <a:pt x="138" y="32"/>
                    <a:pt x="107" y="51"/>
                    <a:pt x="69" y="5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77"/>
            <p:cNvSpPr>
              <a:spLocks/>
            </p:cNvSpPr>
            <p:nvPr/>
          </p:nvSpPr>
          <p:spPr bwMode="auto">
            <a:xfrm>
              <a:off x="4778683" y="4895234"/>
              <a:ext cx="116866" cy="141913"/>
            </a:xfrm>
            <a:custGeom>
              <a:avLst/>
              <a:gdLst>
                <a:gd name="T0" fmla="*/ 1 w 6"/>
                <a:gd name="T1" fmla="*/ 7 h 7"/>
                <a:gd name="T2" fmla="*/ 1 w 6"/>
                <a:gd name="T3" fmla="*/ 7 h 7"/>
                <a:gd name="T4" fmla="*/ 1 w 6"/>
                <a:gd name="T5" fmla="*/ 6 h 7"/>
                <a:gd name="T6" fmla="*/ 1 w 6"/>
                <a:gd name="T7" fmla="*/ 5 h 7"/>
                <a:gd name="T8" fmla="*/ 4 w 6"/>
                <a:gd name="T9" fmla="*/ 0 h 7"/>
                <a:gd name="T10" fmla="*/ 6 w 6"/>
                <a:gd name="T11" fmla="*/ 0 h 7"/>
                <a:gd name="T12" fmla="*/ 5 w 6"/>
                <a:gd name="T13" fmla="*/ 1 h 7"/>
                <a:gd name="T14" fmla="*/ 3 w 6"/>
                <a:gd name="T15" fmla="*/ 5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0" y="7"/>
                    <a:pt x="0" y="6"/>
                    <a:pt x="1" y="6"/>
                  </a:cubicBezTo>
                  <a:cubicBezTo>
                    <a:pt x="1" y="6"/>
                    <a:pt x="1" y="5"/>
                    <a:pt x="1" y="5"/>
                  </a:cubicBezTo>
                  <a:cubicBezTo>
                    <a:pt x="2" y="3"/>
                    <a:pt x="3" y="1"/>
                    <a:pt x="4" y="0"/>
                  </a:cubicBezTo>
                  <a:cubicBezTo>
                    <a:pt x="5" y="0"/>
                    <a:pt x="5" y="0"/>
                    <a:pt x="6" y="0"/>
                  </a:cubicBezTo>
                  <a:cubicBezTo>
                    <a:pt x="6" y="1"/>
                    <a:pt x="6" y="1"/>
                    <a:pt x="5" y="1"/>
                  </a:cubicBezTo>
                  <a:cubicBezTo>
                    <a:pt x="4" y="2"/>
                    <a:pt x="3" y="4"/>
                    <a:pt x="3" y="5"/>
                  </a:cubicBezTo>
                  <a:cubicBezTo>
                    <a:pt x="3" y="6"/>
                    <a:pt x="2"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78"/>
            <p:cNvSpPr>
              <a:spLocks/>
            </p:cNvSpPr>
            <p:nvPr/>
          </p:nvSpPr>
          <p:spPr bwMode="auto">
            <a:xfrm>
              <a:off x="4878854" y="5012102"/>
              <a:ext cx="100173" cy="125218"/>
            </a:xfrm>
            <a:custGeom>
              <a:avLst/>
              <a:gdLst>
                <a:gd name="T0" fmla="*/ 1 w 5"/>
                <a:gd name="T1" fmla="*/ 6 h 6"/>
                <a:gd name="T2" fmla="*/ 0 w 5"/>
                <a:gd name="T3" fmla="*/ 6 h 6"/>
                <a:gd name="T4" fmla="*/ 0 w 5"/>
                <a:gd name="T5" fmla="*/ 5 h 6"/>
                <a:gd name="T6" fmla="*/ 1 w 5"/>
                <a:gd name="T7" fmla="*/ 3 h 6"/>
                <a:gd name="T8" fmla="*/ 3 w 5"/>
                <a:gd name="T9" fmla="*/ 0 h 6"/>
                <a:gd name="T10" fmla="*/ 4 w 5"/>
                <a:gd name="T11" fmla="*/ 0 h 6"/>
                <a:gd name="T12" fmla="*/ 4 w 5"/>
                <a:gd name="T13" fmla="*/ 1 h 6"/>
                <a:gd name="T14" fmla="*/ 3 w 5"/>
                <a:gd name="T15" fmla="*/ 4 h 6"/>
                <a:gd name="T16" fmla="*/ 1 w 5"/>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1" y="6"/>
                  </a:moveTo>
                  <a:cubicBezTo>
                    <a:pt x="0" y="6"/>
                    <a:pt x="0" y="6"/>
                    <a:pt x="0" y="6"/>
                  </a:cubicBezTo>
                  <a:cubicBezTo>
                    <a:pt x="0" y="6"/>
                    <a:pt x="0" y="5"/>
                    <a:pt x="0" y="5"/>
                  </a:cubicBezTo>
                  <a:cubicBezTo>
                    <a:pt x="0" y="4"/>
                    <a:pt x="1" y="3"/>
                    <a:pt x="1" y="3"/>
                  </a:cubicBezTo>
                  <a:cubicBezTo>
                    <a:pt x="2" y="2"/>
                    <a:pt x="2" y="1"/>
                    <a:pt x="3" y="0"/>
                  </a:cubicBezTo>
                  <a:cubicBezTo>
                    <a:pt x="3" y="0"/>
                    <a:pt x="4" y="0"/>
                    <a:pt x="4" y="0"/>
                  </a:cubicBezTo>
                  <a:cubicBezTo>
                    <a:pt x="5" y="0"/>
                    <a:pt x="5" y="1"/>
                    <a:pt x="4" y="1"/>
                  </a:cubicBezTo>
                  <a:cubicBezTo>
                    <a:pt x="4" y="2"/>
                    <a:pt x="3" y="3"/>
                    <a:pt x="3" y="4"/>
                  </a:cubicBezTo>
                  <a:cubicBezTo>
                    <a:pt x="2" y="4"/>
                    <a:pt x="2" y="5"/>
                    <a:pt x="1" y="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79"/>
            <p:cNvSpPr>
              <a:spLocks/>
            </p:cNvSpPr>
            <p:nvPr/>
          </p:nvSpPr>
          <p:spPr bwMode="auto">
            <a:xfrm>
              <a:off x="4979026" y="5078882"/>
              <a:ext cx="91827" cy="133561"/>
            </a:xfrm>
            <a:custGeom>
              <a:avLst/>
              <a:gdLst>
                <a:gd name="T0" fmla="*/ 1 w 5"/>
                <a:gd name="T1" fmla="*/ 7 h 7"/>
                <a:gd name="T2" fmla="*/ 0 w 5"/>
                <a:gd name="T3" fmla="*/ 7 h 7"/>
                <a:gd name="T4" fmla="*/ 0 w 5"/>
                <a:gd name="T5" fmla="*/ 6 h 7"/>
                <a:gd name="T6" fmla="*/ 1 w 5"/>
                <a:gd name="T7" fmla="*/ 4 h 7"/>
                <a:gd name="T8" fmla="*/ 4 w 5"/>
                <a:gd name="T9" fmla="*/ 1 h 7"/>
                <a:gd name="T10" fmla="*/ 5 w 5"/>
                <a:gd name="T11" fmla="*/ 1 h 7"/>
                <a:gd name="T12" fmla="*/ 5 w 5"/>
                <a:gd name="T13" fmla="*/ 2 h 7"/>
                <a:gd name="T14" fmla="*/ 3 w 5"/>
                <a:gd name="T15" fmla="*/ 5 h 7"/>
                <a:gd name="T16" fmla="*/ 2 w 5"/>
                <a:gd name="T17" fmla="*/ 7 h 7"/>
                <a:gd name="T18" fmla="*/ 1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1" y="7"/>
                  </a:moveTo>
                  <a:cubicBezTo>
                    <a:pt x="0" y="7"/>
                    <a:pt x="0" y="7"/>
                    <a:pt x="0" y="7"/>
                  </a:cubicBezTo>
                  <a:cubicBezTo>
                    <a:pt x="0" y="7"/>
                    <a:pt x="0" y="6"/>
                    <a:pt x="0" y="6"/>
                  </a:cubicBezTo>
                  <a:cubicBezTo>
                    <a:pt x="0" y="5"/>
                    <a:pt x="1" y="5"/>
                    <a:pt x="1" y="4"/>
                  </a:cubicBezTo>
                  <a:cubicBezTo>
                    <a:pt x="2" y="3"/>
                    <a:pt x="2" y="2"/>
                    <a:pt x="4" y="1"/>
                  </a:cubicBezTo>
                  <a:cubicBezTo>
                    <a:pt x="4" y="0"/>
                    <a:pt x="5" y="0"/>
                    <a:pt x="5" y="1"/>
                  </a:cubicBezTo>
                  <a:cubicBezTo>
                    <a:pt x="5" y="1"/>
                    <a:pt x="5" y="2"/>
                    <a:pt x="5" y="2"/>
                  </a:cubicBezTo>
                  <a:cubicBezTo>
                    <a:pt x="4" y="3"/>
                    <a:pt x="3" y="4"/>
                    <a:pt x="3" y="5"/>
                  </a:cubicBezTo>
                  <a:cubicBezTo>
                    <a:pt x="2" y="6"/>
                    <a:pt x="2"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80"/>
            <p:cNvSpPr>
              <a:spLocks/>
            </p:cNvSpPr>
            <p:nvPr/>
          </p:nvSpPr>
          <p:spPr bwMode="auto">
            <a:xfrm>
              <a:off x="5070847" y="5154009"/>
              <a:ext cx="125218" cy="141913"/>
            </a:xfrm>
            <a:custGeom>
              <a:avLst/>
              <a:gdLst>
                <a:gd name="T0" fmla="*/ 1 w 6"/>
                <a:gd name="T1" fmla="*/ 7 h 7"/>
                <a:gd name="T2" fmla="*/ 1 w 6"/>
                <a:gd name="T3" fmla="*/ 7 h 7"/>
                <a:gd name="T4" fmla="*/ 0 w 6"/>
                <a:gd name="T5" fmla="*/ 5 h 7"/>
                <a:gd name="T6" fmla="*/ 0 w 6"/>
                <a:gd name="T7" fmla="*/ 5 h 7"/>
                <a:gd name="T8" fmla="*/ 4 w 6"/>
                <a:gd name="T9" fmla="*/ 0 h 7"/>
                <a:gd name="T10" fmla="*/ 4 w 6"/>
                <a:gd name="T11" fmla="*/ 0 h 7"/>
                <a:gd name="T12" fmla="*/ 5 w 6"/>
                <a:gd name="T13" fmla="*/ 0 h 7"/>
                <a:gd name="T14" fmla="*/ 6 w 6"/>
                <a:gd name="T15" fmla="*/ 1 h 7"/>
                <a:gd name="T16" fmla="*/ 5 w 6"/>
                <a:gd name="T17" fmla="*/ 2 h 7"/>
                <a:gd name="T18" fmla="*/ 2 w 6"/>
                <a:gd name="T19" fmla="*/ 5 h 7"/>
                <a:gd name="T20" fmla="*/ 2 w 6"/>
                <a:gd name="T21" fmla="*/ 6 h 7"/>
                <a:gd name="T22" fmla="*/ 2 w 6"/>
                <a:gd name="T23" fmla="*/ 6 h 7"/>
                <a:gd name="T24" fmla="*/ 1 w 6"/>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1" y="7"/>
                  </a:moveTo>
                  <a:cubicBezTo>
                    <a:pt x="1" y="7"/>
                    <a:pt x="1" y="7"/>
                    <a:pt x="1" y="7"/>
                  </a:cubicBezTo>
                  <a:cubicBezTo>
                    <a:pt x="0" y="6"/>
                    <a:pt x="0" y="6"/>
                    <a:pt x="0" y="5"/>
                  </a:cubicBezTo>
                  <a:cubicBezTo>
                    <a:pt x="0" y="5"/>
                    <a:pt x="0" y="5"/>
                    <a:pt x="0" y="5"/>
                  </a:cubicBezTo>
                  <a:cubicBezTo>
                    <a:pt x="2" y="3"/>
                    <a:pt x="3" y="2"/>
                    <a:pt x="4" y="0"/>
                  </a:cubicBezTo>
                  <a:cubicBezTo>
                    <a:pt x="4" y="0"/>
                    <a:pt x="4" y="0"/>
                    <a:pt x="4" y="0"/>
                  </a:cubicBezTo>
                  <a:cubicBezTo>
                    <a:pt x="4" y="0"/>
                    <a:pt x="5" y="0"/>
                    <a:pt x="5" y="0"/>
                  </a:cubicBezTo>
                  <a:cubicBezTo>
                    <a:pt x="6" y="0"/>
                    <a:pt x="6" y="1"/>
                    <a:pt x="6" y="1"/>
                  </a:cubicBezTo>
                  <a:cubicBezTo>
                    <a:pt x="5" y="2"/>
                    <a:pt x="5" y="2"/>
                    <a:pt x="5" y="2"/>
                  </a:cubicBezTo>
                  <a:cubicBezTo>
                    <a:pt x="4" y="3"/>
                    <a:pt x="3" y="4"/>
                    <a:pt x="2" y="5"/>
                  </a:cubicBezTo>
                  <a:cubicBezTo>
                    <a:pt x="2" y="6"/>
                    <a:pt x="2" y="6"/>
                    <a:pt x="2" y="6"/>
                  </a:cubicBezTo>
                  <a:cubicBezTo>
                    <a:pt x="2" y="6"/>
                    <a:pt x="2" y="6"/>
                    <a:pt x="2" y="6"/>
                  </a:cubicBezTo>
                  <a:cubicBezTo>
                    <a:pt x="2" y="7"/>
                    <a:pt x="1" y="7"/>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181"/>
            <p:cNvSpPr>
              <a:spLocks/>
            </p:cNvSpPr>
            <p:nvPr/>
          </p:nvSpPr>
          <p:spPr bwMode="auto">
            <a:xfrm>
              <a:off x="5196065" y="5195749"/>
              <a:ext cx="116866" cy="133561"/>
            </a:xfrm>
            <a:custGeom>
              <a:avLst/>
              <a:gdLst>
                <a:gd name="T0" fmla="*/ 1 w 6"/>
                <a:gd name="T1" fmla="*/ 7 h 7"/>
                <a:gd name="T2" fmla="*/ 1 w 6"/>
                <a:gd name="T3" fmla="*/ 7 h 7"/>
                <a:gd name="T4" fmla="*/ 1 w 6"/>
                <a:gd name="T5" fmla="*/ 6 h 7"/>
                <a:gd name="T6" fmla="*/ 2 w 6"/>
                <a:gd name="T7" fmla="*/ 4 h 7"/>
                <a:gd name="T8" fmla="*/ 4 w 6"/>
                <a:gd name="T9" fmla="*/ 1 h 7"/>
                <a:gd name="T10" fmla="*/ 5 w 6"/>
                <a:gd name="T11" fmla="*/ 0 h 7"/>
                <a:gd name="T12" fmla="*/ 6 w 6"/>
                <a:gd name="T13" fmla="*/ 2 h 7"/>
                <a:gd name="T14" fmla="*/ 4 w 6"/>
                <a:gd name="T15" fmla="*/ 5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1" y="7"/>
                    <a:pt x="0" y="6"/>
                    <a:pt x="1" y="6"/>
                  </a:cubicBezTo>
                  <a:cubicBezTo>
                    <a:pt x="1" y="5"/>
                    <a:pt x="2" y="4"/>
                    <a:pt x="2" y="4"/>
                  </a:cubicBezTo>
                  <a:cubicBezTo>
                    <a:pt x="3" y="3"/>
                    <a:pt x="4" y="2"/>
                    <a:pt x="4" y="1"/>
                  </a:cubicBezTo>
                  <a:cubicBezTo>
                    <a:pt x="4" y="0"/>
                    <a:pt x="5" y="0"/>
                    <a:pt x="5" y="0"/>
                  </a:cubicBezTo>
                  <a:cubicBezTo>
                    <a:pt x="6" y="1"/>
                    <a:pt x="6" y="1"/>
                    <a:pt x="6" y="2"/>
                  </a:cubicBezTo>
                  <a:cubicBezTo>
                    <a:pt x="5" y="3"/>
                    <a:pt x="4" y="4"/>
                    <a:pt x="4" y="5"/>
                  </a:cubicBezTo>
                  <a:cubicBezTo>
                    <a:pt x="3" y="5"/>
                    <a:pt x="3"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182"/>
            <p:cNvSpPr>
              <a:spLocks/>
            </p:cNvSpPr>
            <p:nvPr/>
          </p:nvSpPr>
          <p:spPr bwMode="auto">
            <a:xfrm>
              <a:off x="5312930" y="5229138"/>
              <a:ext cx="116866" cy="158606"/>
            </a:xfrm>
            <a:custGeom>
              <a:avLst/>
              <a:gdLst>
                <a:gd name="T0" fmla="*/ 1 w 6"/>
                <a:gd name="T1" fmla="*/ 8 h 8"/>
                <a:gd name="T2" fmla="*/ 0 w 6"/>
                <a:gd name="T3" fmla="*/ 8 h 8"/>
                <a:gd name="T4" fmla="*/ 0 w 6"/>
                <a:gd name="T5" fmla="*/ 6 h 8"/>
                <a:gd name="T6" fmla="*/ 2 w 6"/>
                <a:gd name="T7" fmla="*/ 4 h 8"/>
                <a:gd name="T8" fmla="*/ 4 w 6"/>
                <a:gd name="T9" fmla="*/ 1 h 8"/>
                <a:gd name="T10" fmla="*/ 5 w 6"/>
                <a:gd name="T11" fmla="*/ 0 h 8"/>
                <a:gd name="T12" fmla="*/ 6 w 6"/>
                <a:gd name="T13" fmla="*/ 1 h 8"/>
                <a:gd name="T14" fmla="*/ 3 w 6"/>
                <a:gd name="T15" fmla="*/ 5 h 8"/>
                <a:gd name="T16" fmla="*/ 1 w 6"/>
                <a:gd name="T17" fmla="*/ 7 h 8"/>
                <a:gd name="T18" fmla="*/ 1 w 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1" y="8"/>
                  </a:moveTo>
                  <a:cubicBezTo>
                    <a:pt x="0" y="8"/>
                    <a:pt x="0" y="8"/>
                    <a:pt x="0" y="8"/>
                  </a:cubicBezTo>
                  <a:cubicBezTo>
                    <a:pt x="0" y="7"/>
                    <a:pt x="0" y="7"/>
                    <a:pt x="0" y="6"/>
                  </a:cubicBezTo>
                  <a:cubicBezTo>
                    <a:pt x="0" y="6"/>
                    <a:pt x="1" y="5"/>
                    <a:pt x="2" y="4"/>
                  </a:cubicBezTo>
                  <a:cubicBezTo>
                    <a:pt x="3" y="3"/>
                    <a:pt x="4" y="2"/>
                    <a:pt x="4" y="1"/>
                  </a:cubicBezTo>
                  <a:cubicBezTo>
                    <a:pt x="4" y="0"/>
                    <a:pt x="5" y="0"/>
                    <a:pt x="5" y="0"/>
                  </a:cubicBezTo>
                  <a:cubicBezTo>
                    <a:pt x="6" y="0"/>
                    <a:pt x="6" y="1"/>
                    <a:pt x="6" y="1"/>
                  </a:cubicBezTo>
                  <a:cubicBezTo>
                    <a:pt x="5" y="3"/>
                    <a:pt x="4" y="4"/>
                    <a:pt x="3" y="5"/>
                  </a:cubicBezTo>
                  <a:cubicBezTo>
                    <a:pt x="2" y="6"/>
                    <a:pt x="2" y="7"/>
                    <a:pt x="1" y="7"/>
                  </a:cubicBezTo>
                  <a:lnTo>
                    <a:pt x="1" y="8"/>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83"/>
            <p:cNvSpPr>
              <a:spLocks/>
            </p:cNvSpPr>
            <p:nvPr/>
          </p:nvSpPr>
          <p:spPr bwMode="auto">
            <a:xfrm>
              <a:off x="5429798" y="5295920"/>
              <a:ext cx="100173" cy="133561"/>
            </a:xfrm>
            <a:custGeom>
              <a:avLst/>
              <a:gdLst>
                <a:gd name="T0" fmla="*/ 1 w 5"/>
                <a:gd name="T1" fmla="*/ 7 h 7"/>
                <a:gd name="T2" fmla="*/ 0 w 5"/>
                <a:gd name="T3" fmla="*/ 7 h 7"/>
                <a:gd name="T4" fmla="*/ 0 w 5"/>
                <a:gd name="T5" fmla="*/ 6 h 7"/>
                <a:gd name="T6" fmla="*/ 1 w 5"/>
                <a:gd name="T7" fmla="*/ 4 h 7"/>
                <a:gd name="T8" fmla="*/ 3 w 5"/>
                <a:gd name="T9" fmla="*/ 1 h 7"/>
                <a:gd name="T10" fmla="*/ 4 w 5"/>
                <a:gd name="T11" fmla="*/ 0 h 7"/>
                <a:gd name="T12" fmla="*/ 5 w 5"/>
                <a:gd name="T13" fmla="*/ 1 h 7"/>
                <a:gd name="T14" fmla="*/ 3 w 5"/>
                <a:gd name="T15" fmla="*/ 5 h 7"/>
                <a:gd name="T16" fmla="*/ 1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1" y="7"/>
                  </a:moveTo>
                  <a:cubicBezTo>
                    <a:pt x="0" y="7"/>
                    <a:pt x="0" y="7"/>
                    <a:pt x="0" y="7"/>
                  </a:cubicBezTo>
                  <a:cubicBezTo>
                    <a:pt x="0" y="7"/>
                    <a:pt x="0" y="7"/>
                    <a:pt x="0" y="6"/>
                  </a:cubicBezTo>
                  <a:cubicBezTo>
                    <a:pt x="0" y="5"/>
                    <a:pt x="1" y="5"/>
                    <a:pt x="1" y="4"/>
                  </a:cubicBezTo>
                  <a:cubicBezTo>
                    <a:pt x="2" y="3"/>
                    <a:pt x="3" y="2"/>
                    <a:pt x="3" y="1"/>
                  </a:cubicBezTo>
                  <a:cubicBezTo>
                    <a:pt x="3" y="0"/>
                    <a:pt x="4" y="0"/>
                    <a:pt x="4" y="0"/>
                  </a:cubicBezTo>
                  <a:cubicBezTo>
                    <a:pt x="5" y="0"/>
                    <a:pt x="5" y="1"/>
                    <a:pt x="5" y="1"/>
                  </a:cubicBezTo>
                  <a:cubicBezTo>
                    <a:pt x="4" y="3"/>
                    <a:pt x="4" y="4"/>
                    <a:pt x="3" y="5"/>
                  </a:cubicBezTo>
                  <a:cubicBezTo>
                    <a:pt x="2" y="6"/>
                    <a:pt x="2" y="6"/>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184"/>
            <p:cNvSpPr>
              <a:spLocks/>
            </p:cNvSpPr>
            <p:nvPr/>
          </p:nvSpPr>
          <p:spPr bwMode="auto">
            <a:xfrm>
              <a:off x="5546664" y="5312615"/>
              <a:ext cx="116866" cy="158606"/>
            </a:xfrm>
            <a:custGeom>
              <a:avLst/>
              <a:gdLst>
                <a:gd name="T0" fmla="*/ 1 w 6"/>
                <a:gd name="T1" fmla="*/ 8 h 8"/>
                <a:gd name="T2" fmla="*/ 1 w 6"/>
                <a:gd name="T3" fmla="*/ 8 h 8"/>
                <a:gd name="T4" fmla="*/ 0 w 6"/>
                <a:gd name="T5" fmla="*/ 7 h 8"/>
                <a:gd name="T6" fmla="*/ 5 w 6"/>
                <a:gd name="T7" fmla="*/ 0 h 8"/>
                <a:gd name="T8" fmla="*/ 6 w 6"/>
                <a:gd name="T9" fmla="*/ 1 h 8"/>
                <a:gd name="T10" fmla="*/ 6 w 6"/>
                <a:gd name="T11" fmla="*/ 2 h 8"/>
                <a:gd name="T12" fmla="*/ 2 w 6"/>
                <a:gd name="T13" fmla="*/ 7 h 8"/>
                <a:gd name="T14" fmla="*/ 1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1" y="8"/>
                  </a:moveTo>
                  <a:cubicBezTo>
                    <a:pt x="1" y="8"/>
                    <a:pt x="1" y="8"/>
                    <a:pt x="1" y="8"/>
                  </a:cubicBezTo>
                  <a:cubicBezTo>
                    <a:pt x="0" y="8"/>
                    <a:pt x="0" y="8"/>
                    <a:pt x="0" y="7"/>
                  </a:cubicBezTo>
                  <a:cubicBezTo>
                    <a:pt x="1" y="5"/>
                    <a:pt x="2" y="1"/>
                    <a:pt x="5" y="0"/>
                  </a:cubicBezTo>
                  <a:cubicBezTo>
                    <a:pt x="6" y="0"/>
                    <a:pt x="6" y="1"/>
                    <a:pt x="6" y="1"/>
                  </a:cubicBezTo>
                  <a:cubicBezTo>
                    <a:pt x="6" y="2"/>
                    <a:pt x="6" y="2"/>
                    <a:pt x="6" y="2"/>
                  </a:cubicBezTo>
                  <a:cubicBezTo>
                    <a:pt x="4" y="3"/>
                    <a:pt x="2" y="6"/>
                    <a:pt x="2" y="7"/>
                  </a:cubicBezTo>
                  <a:cubicBezTo>
                    <a:pt x="2"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85"/>
            <p:cNvSpPr>
              <a:spLocks/>
            </p:cNvSpPr>
            <p:nvPr/>
          </p:nvSpPr>
          <p:spPr bwMode="auto">
            <a:xfrm>
              <a:off x="5688571" y="5329311"/>
              <a:ext cx="116866" cy="158606"/>
            </a:xfrm>
            <a:custGeom>
              <a:avLst/>
              <a:gdLst>
                <a:gd name="T0" fmla="*/ 1 w 6"/>
                <a:gd name="T1" fmla="*/ 8 h 8"/>
                <a:gd name="T2" fmla="*/ 0 w 6"/>
                <a:gd name="T3" fmla="*/ 8 h 8"/>
                <a:gd name="T4" fmla="*/ 0 w 6"/>
                <a:gd name="T5" fmla="*/ 7 h 8"/>
                <a:gd name="T6" fmla="*/ 5 w 6"/>
                <a:gd name="T7" fmla="*/ 0 h 8"/>
                <a:gd name="T8" fmla="*/ 6 w 6"/>
                <a:gd name="T9" fmla="*/ 1 h 8"/>
                <a:gd name="T10" fmla="*/ 6 w 6"/>
                <a:gd name="T11" fmla="*/ 2 h 8"/>
                <a:gd name="T12" fmla="*/ 1 w 6"/>
                <a:gd name="T13" fmla="*/ 8 h 8"/>
                <a:gd name="T14" fmla="*/ 1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1" y="8"/>
                  </a:moveTo>
                  <a:cubicBezTo>
                    <a:pt x="0" y="8"/>
                    <a:pt x="0" y="8"/>
                    <a:pt x="0" y="8"/>
                  </a:cubicBezTo>
                  <a:cubicBezTo>
                    <a:pt x="0" y="8"/>
                    <a:pt x="0" y="8"/>
                    <a:pt x="0" y="7"/>
                  </a:cubicBezTo>
                  <a:cubicBezTo>
                    <a:pt x="0" y="5"/>
                    <a:pt x="3" y="2"/>
                    <a:pt x="5" y="0"/>
                  </a:cubicBezTo>
                  <a:cubicBezTo>
                    <a:pt x="5" y="0"/>
                    <a:pt x="6" y="0"/>
                    <a:pt x="6" y="1"/>
                  </a:cubicBezTo>
                  <a:cubicBezTo>
                    <a:pt x="6" y="1"/>
                    <a:pt x="6" y="2"/>
                    <a:pt x="6" y="2"/>
                  </a:cubicBezTo>
                  <a:cubicBezTo>
                    <a:pt x="4" y="3"/>
                    <a:pt x="2" y="6"/>
                    <a:pt x="1" y="8"/>
                  </a:cubicBezTo>
                  <a:cubicBezTo>
                    <a:pt x="1"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86"/>
            <p:cNvSpPr>
              <a:spLocks/>
            </p:cNvSpPr>
            <p:nvPr/>
          </p:nvSpPr>
          <p:spPr bwMode="auto">
            <a:xfrm>
              <a:off x="5822134" y="5354351"/>
              <a:ext cx="141911" cy="158606"/>
            </a:xfrm>
            <a:custGeom>
              <a:avLst/>
              <a:gdLst>
                <a:gd name="T0" fmla="*/ 1 w 7"/>
                <a:gd name="T1" fmla="*/ 8 h 8"/>
                <a:gd name="T2" fmla="*/ 1 w 7"/>
                <a:gd name="T3" fmla="*/ 8 h 8"/>
                <a:gd name="T4" fmla="*/ 0 w 7"/>
                <a:gd name="T5" fmla="*/ 7 h 8"/>
                <a:gd name="T6" fmla="*/ 6 w 7"/>
                <a:gd name="T7" fmla="*/ 0 h 8"/>
                <a:gd name="T8" fmla="*/ 7 w 7"/>
                <a:gd name="T9" fmla="*/ 0 h 8"/>
                <a:gd name="T10" fmla="*/ 7 w 7"/>
                <a:gd name="T11" fmla="*/ 1 h 8"/>
                <a:gd name="T12" fmla="*/ 2 w 7"/>
                <a:gd name="T13" fmla="*/ 7 h 8"/>
                <a:gd name="T14" fmla="*/ 1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1" y="8"/>
                  </a:moveTo>
                  <a:cubicBezTo>
                    <a:pt x="1" y="8"/>
                    <a:pt x="1" y="8"/>
                    <a:pt x="1" y="8"/>
                  </a:cubicBezTo>
                  <a:cubicBezTo>
                    <a:pt x="0" y="8"/>
                    <a:pt x="0" y="7"/>
                    <a:pt x="0" y="7"/>
                  </a:cubicBezTo>
                  <a:cubicBezTo>
                    <a:pt x="1" y="5"/>
                    <a:pt x="3" y="1"/>
                    <a:pt x="6" y="0"/>
                  </a:cubicBezTo>
                  <a:cubicBezTo>
                    <a:pt x="6" y="0"/>
                    <a:pt x="7" y="0"/>
                    <a:pt x="7" y="0"/>
                  </a:cubicBezTo>
                  <a:cubicBezTo>
                    <a:pt x="7" y="1"/>
                    <a:pt x="7" y="1"/>
                    <a:pt x="7" y="1"/>
                  </a:cubicBezTo>
                  <a:cubicBezTo>
                    <a:pt x="5" y="2"/>
                    <a:pt x="2" y="6"/>
                    <a:pt x="2" y="7"/>
                  </a:cubicBezTo>
                  <a:cubicBezTo>
                    <a:pt x="2"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187"/>
            <p:cNvSpPr>
              <a:spLocks/>
            </p:cNvSpPr>
            <p:nvPr/>
          </p:nvSpPr>
          <p:spPr bwMode="auto">
            <a:xfrm>
              <a:off x="6005782" y="5371047"/>
              <a:ext cx="75132" cy="116866"/>
            </a:xfrm>
            <a:custGeom>
              <a:avLst/>
              <a:gdLst>
                <a:gd name="T0" fmla="*/ 1 w 4"/>
                <a:gd name="T1" fmla="*/ 6 h 6"/>
                <a:gd name="T2" fmla="*/ 0 w 4"/>
                <a:gd name="T3" fmla="*/ 6 h 6"/>
                <a:gd name="T4" fmla="*/ 0 w 4"/>
                <a:gd name="T5" fmla="*/ 5 h 6"/>
                <a:gd name="T6" fmla="*/ 3 w 4"/>
                <a:gd name="T7" fmla="*/ 0 h 6"/>
                <a:gd name="T8" fmla="*/ 4 w 4"/>
                <a:gd name="T9" fmla="*/ 0 h 6"/>
                <a:gd name="T10" fmla="*/ 4 w 4"/>
                <a:gd name="T11" fmla="*/ 1 h 6"/>
                <a:gd name="T12" fmla="*/ 2 w 4"/>
                <a:gd name="T13" fmla="*/ 5 h 6"/>
                <a:gd name="T14" fmla="*/ 2 w 4"/>
                <a:gd name="T15" fmla="*/ 6 h 6"/>
                <a:gd name="T16" fmla="*/ 1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6"/>
                  </a:moveTo>
                  <a:cubicBezTo>
                    <a:pt x="0" y="6"/>
                    <a:pt x="0" y="6"/>
                    <a:pt x="0" y="6"/>
                  </a:cubicBezTo>
                  <a:cubicBezTo>
                    <a:pt x="0" y="5"/>
                    <a:pt x="0" y="5"/>
                    <a:pt x="0" y="5"/>
                  </a:cubicBezTo>
                  <a:cubicBezTo>
                    <a:pt x="0" y="4"/>
                    <a:pt x="2" y="1"/>
                    <a:pt x="3" y="0"/>
                  </a:cubicBezTo>
                  <a:cubicBezTo>
                    <a:pt x="3" y="0"/>
                    <a:pt x="4" y="0"/>
                    <a:pt x="4" y="0"/>
                  </a:cubicBezTo>
                  <a:cubicBezTo>
                    <a:pt x="4" y="0"/>
                    <a:pt x="4" y="1"/>
                    <a:pt x="4" y="1"/>
                  </a:cubicBezTo>
                  <a:cubicBezTo>
                    <a:pt x="3" y="3"/>
                    <a:pt x="2" y="5"/>
                    <a:pt x="2" y="5"/>
                  </a:cubicBezTo>
                  <a:cubicBezTo>
                    <a:pt x="2" y="6"/>
                    <a:pt x="2" y="6"/>
                    <a:pt x="2" y="6"/>
                  </a:cubicBezTo>
                  <a:lnTo>
                    <a:pt x="1" y="6"/>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188"/>
            <p:cNvSpPr>
              <a:spLocks/>
            </p:cNvSpPr>
            <p:nvPr/>
          </p:nvSpPr>
          <p:spPr bwMode="auto">
            <a:xfrm>
              <a:off x="6139343" y="5354351"/>
              <a:ext cx="116866" cy="133561"/>
            </a:xfrm>
            <a:custGeom>
              <a:avLst/>
              <a:gdLst>
                <a:gd name="T0" fmla="*/ 1 w 6"/>
                <a:gd name="T1" fmla="*/ 7 h 7"/>
                <a:gd name="T2" fmla="*/ 1 w 6"/>
                <a:gd name="T3" fmla="*/ 7 h 7"/>
                <a:gd name="T4" fmla="*/ 0 w 6"/>
                <a:gd name="T5" fmla="*/ 6 h 7"/>
                <a:gd name="T6" fmla="*/ 1 w 6"/>
                <a:gd name="T7" fmla="*/ 5 h 7"/>
                <a:gd name="T8" fmla="*/ 5 w 6"/>
                <a:gd name="T9" fmla="*/ 0 h 7"/>
                <a:gd name="T10" fmla="*/ 6 w 6"/>
                <a:gd name="T11" fmla="*/ 0 h 7"/>
                <a:gd name="T12" fmla="*/ 6 w 6"/>
                <a:gd name="T13" fmla="*/ 1 h 7"/>
                <a:gd name="T14" fmla="*/ 3 w 6"/>
                <a:gd name="T15" fmla="*/ 6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0" y="7"/>
                    <a:pt x="0" y="7"/>
                    <a:pt x="0" y="6"/>
                  </a:cubicBezTo>
                  <a:cubicBezTo>
                    <a:pt x="1" y="6"/>
                    <a:pt x="1" y="5"/>
                    <a:pt x="1" y="5"/>
                  </a:cubicBezTo>
                  <a:cubicBezTo>
                    <a:pt x="2" y="3"/>
                    <a:pt x="3" y="0"/>
                    <a:pt x="5" y="0"/>
                  </a:cubicBezTo>
                  <a:cubicBezTo>
                    <a:pt x="6" y="0"/>
                    <a:pt x="6" y="0"/>
                    <a:pt x="6" y="0"/>
                  </a:cubicBezTo>
                  <a:cubicBezTo>
                    <a:pt x="6" y="1"/>
                    <a:pt x="6" y="1"/>
                    <a:pt x="6" y="1"/>
                  </a:cubicBezTo>
                  <a:cubicBezTo>
                    <a:pt x="4" y="1"/>
                    <a:pt x="3" y="4"/>
                    <a:pt x="3" y="6"/>
                  </a:cubicBezTo>
                  <a:cubicBezTo>
                    <a:pt x="2" y="6"/>
                    <a:pt x="2" y="7"/>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189"/>
            <p:cNvSpPr>
              <a:spLocks/>
            </p:cNvSpPr>
            <p:nvPr/>
          </p:nvSpPr>
          <p:spPr bwMode="auto">
            <a:xfrm>
              <a:off x="6297952" y="5295920"/>
              <a:ext cx="116866" cy="175302"/>
            </a:xfrm>
            <a:custGeom>
              <a:avLst/>
              <a:gdLst>
                <a:gd name="T0" fmla="*/ 1 w 6"/>
                <a:gd name="T1" fmla="*/ 9 h 9"/>
                <a:gd name="T2" fmla="*/ 1 w 6"/>
                <a:gd name="T3" fmla="*/ 9 h 9"/>
                <a:gd name="T4" fmla="*/ 0 w 6"/>
                <a:gd name="T5" fmla="*/ 8 h 9"/>
                <a:gd name="T6" fmla="*/ 5 w 6"/>
                <a:gd name="T7" fmla="*/ 1 h 9"/>
                <a:gd name="T8" fmla="*/ 6 w 6"/>
                <a:gd name="T9" fmla="*/ 1 h 9"/>
                <a:gd name="T10" fmla="*/ 6 w 6"/>
                <a:gd name="T11" fmla="*/ 2 h 9"/>
                <a:gd name="T12" fmla="*/ 2 w 6"/>
                <a:gd name="T13" fmla="*/ 8 h 9"/>
                <a:gd name="T14" fmla="*/ 1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1" y="9"/>
                  </a:moveTo>
                  <a:cubicBezTo>
                    <a:pt x="1" y="9"/>
                    <a:pt x="1" y="9"/>
                    <a:pt x="1" y="9"/>
                  </a:cubicBezTo>
                  <a:cubicBezTo>
                    <a:pt x="0" y="9"/>
                    <a:pt x="0" y="9"/>
                    <a:pt x="0" y="8"/>
                  </a:cubicBezTo>
                  <a:cubicBezTo>
                    <a:pt x="1" y="5"/>
                    <a:pt x="3" y="2"/>
                    <a:pt x="5" y="1"/>
                  </a:cubicBezTo>
                  <a:cubicBezTo>
                    <a:pt x="5" y="0"/>
                    <a:pt x="6" y="0"/>
                    <a:pt x="6" y="1"/>
                  </a:cubicBezTo>
                  <a:cubicBezTo>
                    <a:pt x="6" y="1"/>
                    <a:pt x="6" y="2"/>
                    <a:pt x="6" y="2"/>
                  </a:cubicBezTo>
                  <a:cubicBezTo>
                    <a:pt x="4" y="3"/>
                    <a:pt x="2" y="6"/>
                    <a:pt x="2" y="8"/>
                  </a:cubicBezTo>
                  <a:cubicBezTo>
                    <a:pt x="2"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190"/>
            <p:cNvSpPr>
              <a:spLocks/>
            </p:cNvSpPr>
            <p:nvPr/>
          </p:nvSpPr>
          <p:spPr bwMode="auto">
            <a:xfrm>
              <a:off x="6456554" y="5312615"/>
              <a:ext cx="100173" cy="141913"/>
            </a:xfrm>
            <a:custGeom>
              <a:avLst/>
              <a:gdLst>
                <a:gd name="T0" fmla="*/ 1 w 5"/>
                <a:gd name="T1" fmla="*/ 7 h 7"/>
                <a:gd name="T2" fmla="*/ 0 w 5"/>
                <a:gd name="T3" fmla="*/ 7 h 7"/>
                <a:gd name="T4" fmla="*/ 0 w 5"/>
                <a:gd name="T5" fmla="*/ 5 h 7"/>
                <a:gd name="T6" fmla="*/ 3 w 5"/>
                <a:gd name="T7" fmla="*/ 0 h 7"/>
                <a:gd name="T8" fmla="*/ 4 w 5"/>
                <a:gd name="T9" fmla="*/ 0 h 7"/>
                <a:gd name="T10" fmla="*/ 5 w 5"/>
                <a:gd name="T11" fmla="*/ 1 h 7"/>
                <a:gd name="T12" fmla="*/ 1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1" y="7"/>
                  </a:moveTo>
                  <a:cubicBezTo>
                    <a:pt x="0" y="7"/>
                    <a:pt x="0" y="7"/>
                    <a:pt x="0" y="7"/>
                  </a:cubicBezTo>
                  <a:cubicBezTo>
                    <a:pt x="0" y="6"/>
                    <a:pt x="0" y="6"/>
                    <a:pt x="0" y="5"/>
                  </a:cubicBezTo>
                  <a:cubicBezTo>
                    <a:pt x="1" y="4"/>
                    <a:pt x="2" y="2"/>
                    <a:pt x="3" y="0"/>
                  </a:cubicBezTo>
                  <a:cubicBezTo>
                    <a:pt x="3" y="0"/>
                    <a:pt x="4" y="0"/>
                    <a:pt x="4" y="0"/>
                  </a:cubicBezTo>
                  <a:cubicBezTo>
                    <a:pt x="5" y="0"/>
                    <a:pt x="5" y="1"/>
                    <a:pt x="5" y="1"/>
                  </a:cubicBezTo>
                  <a:cubicBezTo>
                    <a:pt x="4" y="3"/>
                    <a:pt x="3" y="5"/>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191"/>
            <p:cNvSpPr>
              <a:spLocks/>
            </p:cNvSpPr>
            <p:nvPr/>
          </p:nvSpPr>
          <p:spPr bwMode="auto">
            <a:xfrm>
              <a:off x="6573420" y="5229138"/>
              <a:ext cx="116866" cy="200343"/>
            </a:xfrm>
            <a:custGeom>
              <a:avLst/>
              <a:gdLst>
                <a:gd name="T0" fmla="*/ 1 w 6"/>
                <a:gd name="T1" fmla="*/ 10 h 10"/>
                <a:gd name="T2" fmla="*/ 1 w 6"/>
                <a:gd name="T3" fmla="*/ 10 h 10"/>
                <a:gd name="T4" fmla="*/ 0 w 6"/>
                <a:gd name="T5" fmla="*/ 8 h 10"/>
                <a:gd name="T6" fmla="*/ 2 w 6"/>
                <a:gd name="T7" fmla="*/ 4 h 10"/>
                <a:gd name="T8" fmla="*/ 4 w 6"/>
                <a:gd name="T9" fmla="*/ 1 h 10"/>
                <a:gd name="T10" fmla="*/ 5 w 6"/>
                <a:gd name="T11" fmla="*/ 1 h 10"/>
                <a:gd name="T12" fmla="*/ 5 w 6"/>
                <a:gd name="T13" fmla="*/ 2 h 10"/>
                <a:gd name="T14" fmla="*/ 4 w 6"/>
                <a:gd name="T15" fmla="*/ 5 h 10"/>
                <a:gd name="T16" fmla="*/ 2 w 6"/>
                <a:gd name="T17" fmla="*/ 9 h 10"/>
                <a:gd name="T18" fmla="*/ 1 w 6"/>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1" y="10"/>
                  </a:moveTo>
                  <a:cubicBezTo>
                    <a:pt x="1" y="10"/>
                    <a:pt x="1" y="10"/>
                    <a:pt x="1" y="10"/>
                  </a:cubicBezTo>
                  <a:cubicBezTo>
                    <a:pt x="0" y="9"/>
                    <a:pt x="0" y="9"/>
                    <a:pt x="0" y="8"/>
                  </a:cubicBezTo>
                  <a:cubicBezTo>
                    <a:pt x="1" y="7"/>
                    <a:pt x="1" y="6"/>
                    <a:pt x="2" y="4"/>
                  </a:cubicBezTo>
                  <a:cubicBezTo>
                    <a:pt x="3" y="3"/>
                    <a:pt x="3" y="2"/>
                    <a:pt x="4" y="1"/>
                  </a:cubicBezTo>
                  <a:cubicBezTo>
                    <a:pt x="4" y="1"/>
                    <a:pt x="4" y="0"/>
                    <a:pt x="5" y="1"/>
                  </a:cubicBezTo>
                  <a:cubicBezTo>
                    <a:pt x="5" y="1"/>
                    <a:pt x="6" y="1"/>
                    <a:pt x="5" y="2"/>
                  </a:cubicBezTo>
                  <a:cubicBezTo>
                    <a:pt x="5" y="3"/>
                    <a:pt x="4" y="4"/>
                    <a:pt x="4" y="5"/>
                  </a:cubicBezTo>
                  <a:cubicBezTo>
                    <a:pt x="3" y="6"/>
                    <a:pt x="2" y="8"/>
                    <a:pt x="2" y="9"/>
                  </a:cubicBezTo>
                  <a:cubicBezTo>
                    <a:pt x="2" y="9"/>
                    <a:pt x="2"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192"/>
            <p:cNvSpPr>
              <a:spLocks/>
            </p:cNvSpPr>
            <p:nvPr/>
          </p:nvSpPr>
          <p:spPr bwMode="auto">
            <a:xfrm>
              <a:off x="6757067" y="5195749"/>
              <a:ext cx="75132" cy="175302"/>
            </a:xfrm>
            <a:custGeom>
              <a:avLst/>
              <a:gdLst>
                <a:gd name="T0" fmla="*/ 1 w 4"/>
                <a:gd name="T1" fmla="*/ 9 h 9"/>
                <a:gd name="T2" fmla="*/ 0 w 4"/>
                <a:gd name="T3" fmla="*/ 8 h 9"/>
                <a:gd name="T4" fmla="*/ 1 w 4"/>
                <a:gd name="T5" fmla="*/ 3 h 9"/>
                <a:gd name="T6" fmla="*/ 2 w 4"/>
                <a:gd name="T7" fmla="*/ 1 h 9"/>
                <a:gd name="T8" fmla="*/ 3 w 4"/>
                <a:gd name="T9" fmla="*/ 0 h 9"/>
                <a:gd name="T10" fmla="*/ 4 w 4"/>
                <a:gd name="T11" fmla="*/ 1 h 9"/>
                <a:gd name="T12" fmla="*/ 3 w 4"/>
                <a:gd name="T13" fmla="*/ 3 h 9"/>
                <a:gd name="T14" fmla="*/ 2 w 4"/>
                <a:gd name="T15" fmla="*/ 8 h 9"/>
                <a:gd name="T16" fmla="*/ 1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1" y="9"/>
                  </a:moveTo>
                  <a:cubicBezTo>
                    <a:pt x="0" y="9"/>
                    <a:pt x="0" y="9"/>
                    <a:pt x="0" y="8"/>
                  </a:cubicBezTo>
                  <a:cubicBezTo>
                    <a:pt x="0" y="6"/>
                    <a:pt x="1" y="4"/>
                    <a:pt x="1" y="3"/>
                  </a:cubicBezTo>
                  <a:cubicBezTo>
                    <a:pt x="2" y="2"/>
                    <a:pt x="2" y="1"/>
                    <a:pt x="2" y="1"/>
                  </a:cubicBezTo>
                  <a:cubicBezTo>
                    <a:pt x="2" y="0"/>
                    <a:pt x="3" y="0"/>
                    <a:pt x="3" y="0"/>
                  </a:cubicBezTo>
                  <a:cubicBezTo>
                    <a:pt x="4" y="0"/>
                    <a:pt x="4" y="1"/>
                    <a:pt x="4" y="1"/>
                  </a:cubicBezTo>
                  <a:cubicBezTo>
                    <a:pt x="4" y="2"/>
                    <a:pt x="3" y="3"/>
                    <a:pt x="3" y="3"/>
                  </a:cubicBezTo>
                  <a:cubicBezTo>
                    <a:pt x="2" y="5"/>
                    <a:pt x="2" y="7"/>
                    <a:pt x="2" y="8"/>
                  </a:cubicBezTo>
                  <a:cubicBezTo>
                    <a:pt x="2"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193"/>
            <p:cNvSpPr>
              <a:spLocks/>
            </p:cNvSpPr>
            <p:nvPr/>
          </p:nvSpPr>
          <p:spPr bwMode="auto">
            <a:xfrm>
              <a:off x="6873933" y="5112272"/>
              <a:ext cx="100173" cy="200343"/>
            </a:xfrm>
            <a:custGeom>
              <a:avLst/>
              <a:gdLst>
                <a:gd name="T0" fmla="*/ 1 w 5"/>
                <a:gd name="T1" fmla="*/ 10 h 10"/>
                <a:gd name="T2" fmla="*/ 1 w 5"/>
                <a:gd name="T3" fmla="*/ 10 h 10"/>
                <a:gd name="T4" fmla="*/ 0 w 5"/>
                <a:gd name="T5" fmla="*/ 8 h 10"/>
                <a:gd name="T6" fmla="*/ 3 w 5"/>
                <a:gd name="T7" fmla="*/ 1 h 10"/>
                <a:gd name="T8" fmla="*/ 4 w 5"/>
                <a:gd name="T9" fmla="*/ 1 h 10"/>
                <a:gd name="T10" fmla="*/ 5 w 5"/>
                <a:gd name="T11" fmla="*/ 2 h 10"/>
                <a:gd name="T12" fmla="*/ 2 w 5"/>
                <a:gd name="T13" fmla="*/ 9 h 10"/>
                <a:gd name="T14" fmla="*/ 1 w 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1" y="10"/>
                  </a:moveTo>
                  <a:cubicBezTo>
                    <a:pt x="1" y="10"/>
                    <a:pt x="1" y="10"/>
                    <a:pt x="1" y="10"/>
                  </a:cubicBezTo>
                  <a:cubicBezTo>
                    <a:pt x="0" y="9"/>
                    <a:pt x="0" y="9"/>
                    <a:pt x="0" y="8"/>
                  </a:cubicBezTo>
                  <a:cubicBezTo>
                    <a:pt x="0" y="7"/>
                    <a:pt x="2" y="3"/>
                    <a:pt x="3" y="1"/>
                  </a:cubicBezTo>
                  <a:cubicBezTo>
                    <a:pt x="3" y="1"/>
                    <a:pt x="4" y="0"/>
                    <a:pt x="4" y="1"/>
                  </a:cubicBezTo>
                  <a:cubicBezTo>
                    <a:pt x="5" y="1"/>
                    <a:pt x="5" y="1"/>
                    <a:pt x="5" y="2"/>
                  </a:cubicBezTo>
                  <a:cubicBezTo>
                    <a:pt x="4" y="4"/>
                    <a:pt x="2" y="8"/>
                    <a:pt x="2" y="9"/>
                  </a:cubicBezTo>
                  <a:cubicBezTo>
                    <a:pt x="2" y="9"/>
                    <a:pt x="1"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94"/>
            <p:cNvSpPr>
              <a:spLocks/>
            </p:cNvSpPr>
            <p:nvPr/>
          </p:nvSpPr>
          <p:spPr bwMode="auto">
            <a:xfrm>
              <a:off x="6990801" y="5053836"/>
              <a:ext cx="100173" cy="200343"/>
            </a:xfrm>
            <a:custGeom>
              <a:avLst/>
              <a:gdLst>
                <a:gd name="T0" fmla="*/ 1 w 5"/>
                <a:gd name="T1" fmla="*/ 10 h 10"/>
                <a:gd name="T2" fmla="*/ 1 w 5"/>
                <a:gd name="T3" fmla="*/ 10 h 10"/>
                <a:gd name="T4" fmla="*/ 0 w 5"/>
                <a:gd name="T5" fmla="*/ 9 h 10"/>
                <a:gd name="T6" fmla="*/ 2 w 5"/>
                <a:gd name="T7" fmla="*/ 4 h 10"/>
                <a:gd name="T8" fmla="*/ 3 w 5"/>
                <a:gd name="T9" fmla="*/ 1 h 10"/>
                <a:gd name="T10" fmla="*/ 4 w 5"/>
                <a:gd name="T11" fmla="*/ 0 h 10"/>
                <a:gd name="T12" fmla="*/ 5 w 5"/>
                <a:gd name="T13" fmla="*/ 1 h 10"/>
                <a:gd name="T14" fmla="*/ 4 w 5"/>
                <a:gd name="T15" fmla="*/ 4 h 10"/>
                <a:gd name="T16" fmla="*/ 2 w 5"/>
                <a:gd name="T17" fmla="*/ 9 h 10"/>
                <a:gd name="T18" fmla="*/ 1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1" y="10"/>
                  </a:moveTo>
                  <a:cubicBezTo>
                    <a:pt x="1" y="10"/>
                    <a:pt x="1" y="10"/>
                    <a:pt x="1" y="10"/>
                  </a:cubicBezTo>
                  <a:cubicBezTo>
                    <a:pt x="1" y="10"/>
                    <a:pt x="0" y="9"/>
                    <a:pt x="0" y="9"/>
                  </a:cubicBezTo>
                  <a:cubicBezTo>
                    <a:pt x="1" y="7"/>
                    <a:pt x="1" y="5"/>
                    <a:pt x="2" y="4"/>
                  </a:cubicBezTo>
                  <a:cubicBezTo>
                    <a:pt x="2" y="3"/>
                    <a:pt x="3" y="2"/>
                    <a:pt x="3" y="1"/>
                  </a:cubicBezTo>
                  <a:cubicBezTo>
                    <a:pt x="3" y="0"/>
                    <a:pt x="4" y="0"/>
                    <a:pt x="4" y="0"/>
                  </a:cubicBezTo>
                  <a:cubicBezTo>
                    <a:pt x="5" y="0"/>
                    <a:pt x="5" y="1"/>
                    <a:pt x="5" y="1"/>
                  </a:cubicBezTo>
                  <a:cubicBezTo>
                    <a:pt x="4" y="2"/>
                    <a:pt x="4" y="3"/>
                    <a:pt x="4" y="4"/>
                  </a:cubicBezTo>
                  <a:cubicBezTo>
                    <a:pt x="3" y="6"/>
                    <a:pt x="2" y="8"/>
                    <a:pt x="2" y="9"/>
                  </a:cubicBezTo>
                  <a:cubicBezTo>
                    <a:pt x="2" y="10"/>
                    <a:pt x="2"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95"/>
            <p:cNvSpPr>
              <a:spLocks/>
            </p:cNvSpPr>
            <p:nvPr/>
          </p:nvSpPr>
          <p:spPr bwMode="auto">
            <a:xfrm>
              <a:off x="7149408" y="4953666"/>
              <a:ext cx="41741" cy="183647"/>
            </a:xfrm>
            <a:custGeom>
              <a:avLst/>
              <a:gdLst>
                <a:gd name="T0" fmla="*/ 1 w 2"/>
                <a:gd name="T1" fmla="*/ 9 h 9"/>
                <a:gd name="T2" fmla="*/ 0 w 2"/>
                <a:gd name="T3" fmla="*/ 8 h 9"/>
                <a:gd name="T4" fmla="*/ 0 w 2"/>
                <a:gd name="T5" fmla="*/ 5 h 9"/>
                <a:gd name="T6" fmla="*/ 1 w 2"/>
                <a:gd name="T7" fmla="*/ 1 h 9"/>
                <a:gd name="T8" fmla="*/ 1 w 2"/>
                <a:gd name="T9" fmla="*/ 0 h 9"/>
                <a:gd name="T10" fmla="*/ 2 w 2"/>
                <a:gd name="T11" fmla="*/ 1 h 9"/>
                <a:gd name="T12" fmla="*/ 2 w 2"/>
                <a:gd name="T13" fmla="*/ 5 h 9"/>
                <a:gd name="T14" fmla="*/ 1 w 2"/>
                <a:gd name="T15" fmla="*/ 8 h 9"/>
                <a:gd name="T16" fmla="*/ 1 w 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1" y="9"/>
                  </a:moveTo>
                  <a:cubicBezTo>
                    <a:pt x="0" y="9"/>
                    <a:pt x="0" y="9"/>
                    <a:pt x="0" y="8"/>
                  </a:cubicBezTo>
                  <a:cubicBezTo>
                    <a:pt x="0" y="7"/>
                    <a:pt x="0" y="6"/>
                    <a:pt x="0" y="5"/>
                  </a:cubicBezTo>
                  <a:cubicBezTo>
                    <a:pt x="0" y="3"/>
                    <a:pt x="1" y="2"/>
                    <a:pt x="1" y="1"/>
                  </a:cubicBezTo>
                  <a:cubicBezTo>
                    <a:pt x="0" y="0"/>
                    <a:pt x="1" y="0"/>
                    <a:pt x="1" y="0"/>
                  </a:cubicBezTo>
                  <a:cubicBezTo>
                    <a:pt x="2" y="0"/>
                    <a:pt x="2" y="0"/>
                    <a:pt x="2" y="1"/>
                  </a:cubicBezTo>
                  <a:cubicBezTo>
                    <a:pt x="2" y="2"/>
                    <a:pt x="2" y="4"/>
                    <a:pt x="2" y="5"/>
                  </a:cubicBezTo>
                  <a:cubicBezTo>
                    <a:pt x="2" y="6"/>
                    <a:pt x="1" y="7"/>
                    <a:pt x="1" y="8"/>
                  </a:cubicBezTo>
                  <a:cubicBezTo>
                    <a:pt x="1"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196"/>
            <p:cNvSpPr>
              <a:spLocks/>
            </p:cNvSpPr>
            <p:nvPr/>
          </p:nvSpPr>
          <p:spPr bwMode="auto">
            <a:xfrm>
              <a:off x="7207840" y="4795064"/>
              <a:ext cx="100173" cy="283820"/>
            </a:xfrm>
            <a:custGeom>
              <a:avLst/>
              <a:gdLst>
                <a:gd name="T0" fmla="*/ 1 w 5"/>
                <a:gd name="T1" fmla="*/ 14 h 14"/>
                <a:gd name="T2" fmla="*/ 1 w 5"/>
                <a:gd name="T3" fmla="*/ 13 h 14"/>
                <a:gd name="T4" fmla="*/ 2 w 5"/>
                <a:gd name="T5" fmla="*/ 6 h 14"/>
                <a:gd name="T6" fmla="*/ 3 w 5"/>
                <a:gd name="T7" fmla="*/ 1 h 14"/>
                <a:gd name="T8" fmla="*/ 4 w 5"/>
                <a:gd name="T9" fmla="*/ 1 h 14"/>
                <a:gd name="T10" fmla="*/ 5 w 5"/>
                <a:gd name="T11" fmla="*/ 2 h 14"/>
                <a:gd name="T12" fmla="*/ 4 w 5"/>
                <a:gd name="T13" fmla="*/ 7 h 14"/>
                <a:gd name="T14" fmla="*/ 2 w 5"/>
                <a:gd name="T15" fmla="*/ 14 h 14"/>
                <a:gd name="T16" fmla="*/ 1 w 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4"/>
                  </a:moveTo>
                  <a:cubicBezTo>
                    <a:pt x="1" y="14"/>
                    <a:pt x="0" y="14"/>
                    <a:pt x="1" y="13"/>
                  </a:cubicBezTo>
                  <a:cubicBezTo>
                    <a:pt x="1" y="11"/>
                    <a:pt x="1" y="9"/>
                    <a:pt x="2" y="6"/>
                  </a:cubicBezTo>
                  <a:cubicBezTo>
                    <a:pt x="2" y="5"/>
                    <a:pt x="3" y="3"/>
                    <a:pt x="3" y="1"/>
                  </a:cubicBezTo>
                  <a:cubicBezTo>
                    <a:pt x="3" y="1"/>
                    <a:pt x="4" y="0"/>
                    <a:pt x="4" y="1"/>
                  </a:cubicBezTo>
                  <a:cubicBezTo>
                    <a:pt x="5" y="1"/>
                    <a:pt x="5" y="1"/>
                    <a:pt x="5" y="2"/>
                  </a:cubicBezTo>
                  <a:cubicBezTo>
                    <a:pt x="5" y="3"/>
                    <a:pt x="4" y="5"/>
                    <a:pt x="4" y="7"/>
                  </a:cubicBezTo>
                  <a:cubicBezTo>
                    <a:pt x="3" y="9"/>
                    <a:pt x="3" y="11"/>
                    <a:pt x="2" y="14"/>
                  </a:cubicBezTo>
                  <a:cubicBezTo>
                    <a:pt x="2" y="14"/>
                    <a:pt x="2" y="14"/>
                    <a:pt x="1" y="14"/>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43"/>
          <p:cNvGrpSpPr>
            <a:grpSpLocks/>
          </p:cNvGrpSpPr>
          <p:nvPr/>
        </p:nvGrpSpPr>
        <p:grpSpPr bwMode="auto">
          <a:xfrm>
            <a:off x="8175959" y="1562026"/>
            <a:ext cx="3039176" cy="922912"/>
            <a:chOff x="344487" y="1261515"/>
            <a:chExt cx="2073282" cy="690781"/>
          </a:xfrm>
        </p:grpSpPr>
        <p:sp>
          <p:nvSpPr>
            <p:cNvPr id="88"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89"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0" name="组合 43"/>
          <p:cNvGrpSpPr>
            <a:grpSpLocks/>
          </p:cNvGrpSpPr>
          <p:nvPr/>
        </p:nvGrpSpPr>
        <p:grpSpPr bwMode="auto">
          <a:xfrm>
            <a:off x="8334772" y="2480433"/>
            <a:ext cx="3039176" cy="922912"/>
            <a:chOff x="344487" y="1261515"/>
            <a:chExt cx="2073282" cy="690781"/>
          </a:xfrm>
        </p:grpSpPr>
        <p:sp>
          <p:nvSpPr>
            <p:cNvPr id="91"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2"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3" name="组合 43"/>
          <p:cNvGrpSpPr>
            <a:grpSpLocks/>
          </p:cNvGrpSpPr>
          <p:nvPr/>
        </p:nvGrpSpPr>
        <p:grpSpPr bwMode="auto">
          <a:xfrm>
            <a:off x="7993166" y="4202379"/>
            <a:ext cx="3039176" cy="922912"/>
            <a:chOff x="344487" y="1261515"/>
            <a:chExt cx="2073282" cy="690781"/>
          </a:xfrm>
        </p:grpSpPr>
        <p:sp>
          <p:nvSpPr>
            <p:cNvPr id="94"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5"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6" name="组合 43"/>
          <p:cNvGrpSpPr>
            <a:grpSpLocks/>
          </p:cNvGrpSpPr>
          <p:nvPr/>
        </p:nvGrpSpPr>
        <p:grpSpPr bwMode="auto">
          <a:xfrm>
            <a:off x="1167364" y="2135318"/>
            <a:ext cx="3039182" cy="990651"/>
            <a:chOff x="344483" y="1210814"/>
            <a:chExt cx="2073286" cy="741482"/>
          </a:xfrm>
        </p:grpSpPr>
        <p:sp>
          <p:nvSpPr>
            <p:cNvPr id="97"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8" name="矩形 42"/>
            <p:cNvSpPr>
              <a:spLocks noChangeArrowheads="1"/>
            </p:cNvSpPr>
            <p:nvPr/>
          </p:nvSpPr>
          <p:spPr bwMode="auto">
            <a:xfrm>
              <a:off x="344483" y="1210814"/>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9" name="组合 43"/>
          <p:cNvGrpSpPr>
            <a:grpSpLocks/>
          </p:cNvGrpSpPr>
          <p:nvPr/>
        </p:nvGrpSpPr>
        <p:grpSpPr bwMode="auto">
          <a:xfrm>
            <a:off x="905688" y="3240204"/>
            <a:ext cx="3039176" cy="922912"/>
            <a:chOff x="344487" y="1261515"/>
            <a:chExt cx="2073282" cy="690781"/>
          </a:xfrm>
        </p:grpSpPr>
        <p:sp>
          <p:nvSpPr>
            <p:cNvPr id="100"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101"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102" name="组合 43"/>
          <p:cNvGrpSpPr>
            <a:grpSpLocks/>
          </p:cNvGrpSpPr>
          <p:nvPr/>
        </p:nvGrpSpPr>
        <p:grpSpPr bwMode="auto">
          <a:xfrm>
            <a:off x="1442844" y="4439788"/>
            <a:ext cx="3039176" cy="922912"/>
            <a:chOff x="344487" y="1261515"/>
            <a:chExt cx="2073282" cy="690781"/>
          </a:xfrm>
        </p:grpSpPr>
        <p:sp>
          <p:nvSpPr>
            <p:cNvPr id="103"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104"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sp>
        <p:nvSpPr>
          <p:cNvPr id="77" name="TextBox 17">
            <a:extLst>
              <a:ext uri="{FF2B5EF4-FFF2-40B4-BE49-F238E27FC236}">
                <a16:creationId xmlns:a16="http://schemas.microsoft.com/office/drawing/2014/main" id="{ADA14030-1E80-4D8C-8E19-87AEA998AB7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5971411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right)">
                                      <p:cBhvr>
                                        <p:cTn id="13" dur="500"/>
                                        <p:tgtEl>
                                          <p:spTgt spid="4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right)">
                                      <p:cBhvr>
                                        <p:cTn id="16" dur="500"/>
                                        <p:tgtEl>
                                          <p:spTgt spid="4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right)">
                                      <p:cBhvr>
                                        <p:cTn id="19" dur="500"/>
                                        <p:tgtEl>
                                          <p:spTgt spid="4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up)">
                                      <p:cBhvr>
                                        <p:cTn id="32" dur="500"/>
                                        <p:tgtEl>
                                          <p:spTgt spid="87"/>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500"/>
                                        <p:tgtEl>
                                          <p:spTgt spid="90"/>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500"/>
                                        <p:tgtEl>
                                          <p:spTgt spid="93"/>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wipe(up)">
                                      <p:cBhvr>
                                        <p:cTn id="44" dur="500"/>
                                        <p:tgtEl>
                                          <p:spTgt spid="96"/>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wipe(up)">
                                      <p:cBhvr>
                                        <p:cTn id="48" dur="500"/>
                                        <p:tgtEl>
                                          <p:spTgt spid="99"/>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up)">
                                      <p:cBhvr>
                                        <p:cTn id="5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9424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174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211DDEA-7500-4896-B442-597256B1E301}"/>
              </a:ext>
            </a:extLst>
          </p:cNvPr>
          <p:cNvSpPr txBox="1"/>
          <p:nvPr/>
        </p:nvSpPr>
        <p:spPr>
          <a:xfrm>
            <a:off x="1311215" y="431321"/>
            <a:ext cx="3111260" cy="461665"/>
          </a:xfrm>
          <a:prstGeom prst="rect">
            <a:avLst/>
          </a:prstGeom>
          <a:noFill/>
        </p:spPr>
        <p:txBody>
          <a:bodyPr wrap="square" rtlCol="0">
            <a:spAutoFit/>
          </a:bodyPr>
          <a:lstStyle/>
          <a:p>
            <a:r>
              <a:rPr lang="zh-CN" altLang="en-US" sz="2400" b="1" dirty="0"/>
              <a:t>小组</a:t>
            </a:r>
            <a:r>
              <a:rPr lang="en-US" altLang="zh-CN" sz="2400" b="1" dirty="0" err="1"/>
              <a:t>wbs</a:t>
            </a:r>
            <a:r>
              <a:rPr lang="zh-CN" altLang="en-US" sz="2400" b="1" dirty="0"/>
              <a:t>图</a:t>
            </a:r>
            <a:r>
              <a:rPr lang="zh-CN" altLang="en-US" sz="2400" dirty="0"/>
              <a:t>：</a:t>
            </a:r>
          </a:p>
        </p:txBody>
      </p:sp>
      <p:pic>
        <p:nvPicPr>
          <p:cNvPr id="37" name="图片 36" descr="C:\Users\surface\AppData\Local\Temp\1556957494(1).png">
            <a:extLst>
              <a:ext uri="{FF2B5EF4-FFF2-40B4-BE49-F238E27FC236}">
                <a16:creationId xmlns:a16="http://schemas.microsoft.com/office/drawing/2014/main" id="{40B88497-D199-4B16-8C59-AD702C7398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679" y="1368725"/>
            <a:ext cx="9857117" cy="5273615"/>
          </a:xfrm>
          <a:prstGeom prst="rect">
            <a:avLst/>
          </a:prstGeom>
          <a:noFill/>
          <a:ln>
            <a:noFill/>
          </a:ln>
        </p:spPr>
      </p:pic>
    </p:spTree>
    <p:extLst>
      <p:ext uri="{BB962C8B-B14F-4D97-AF65-F5344CB8AC3E}">
        <p14:creationId xmlns:p14="http://schemas.microsoft.com/office/powerpoint/2010/main" val="232673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1E846B-5E58-48FC-A41E-42354DFB77BF}"/>
              </a:ext>
            </a:extLst>
          </p:cNvPr>
          <p:cNvSpPr txBox="1"/>
          <p:nvPr/>
        </p:nvSpPr>
        <p:spPr>
          <a:xfrm>
            <a:off x="1374476" y="511835"/>
            <a:ext cx="2829464" cy="461665"/>
          </a:xfrm>
          <a:prstGeom prst="rect">
            <a:avLst/>
          </a:prstGeom>
          <a:noFill/>
        </p:spPr>
        <p:txBody>
          <a:bodyPr wrap="square" rtlCol="0">
            <a:spAutoFit/>
          </a:bodyPr>
          <a:lstStyle/>
          <a:p>
            <a:r>
              <a:rPr lang="zh-CN" altLang="en-US" sz="2400" b="1" dirty="0"/>
              <a:t>小组甘特图：</a:t>
            </a:r>
          </a:p>
        </p:txBody>
      </p:sp>
      <p:pic>
        <p:nvPicPr>
          <p:cNvPr id="4" name="图片 3">
            <a:extLst>
              <a:ext uri="{FF2B5EF4-FFF2-40B4-BE49-F238E27FC236}">
                <a16:creationId xmlns:a16="http://schemas.microsoft.com/office/drawing/2014/main" id="{19F714D0-CB0E-473F-8B73-E0C1F3DA3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6" y="1463572"/>
            <a:ext cx="11005773" cy="3551252"/>
          </a:xfrm>
          <a:prstGeom prst="rect">
            <a:avLst/>
          </a:prstGeom>
        </p:spPr>
      </p:pic>
    </p:spTree>
    <p:extLst>
      <p:ext uri="{BB962C8B-B14F-4D97-AF65-F5344CB8AC3E}">
        <p14:creationId xmlns:p14="http://schemas.microsoft.com/office/powerpoint/2010/main" val="3481566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D4C196-F558-4B86-B3C0-953A26AD7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73" y="323684"/>
            <a:ext cx="9514158" cy="6210631"/>
          </a:xfrm>
          <a:prstGeom prst="rect">
            <a:avLst/>
          </a:prstGeom>
        </p:spPr>
      </p:pic>
    </p:spTree>
    <p:extLst>
      <p:ext uri="{BB962C8B-B14F-4D97-AF65-F5344CB8AC3E}">
        <p14:creationId xmlns:p14="http://schemas.microsoft.com/office/powerpoint/2010/main" val="2929119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5" name="文本框 214">
            <a:extLst>
              <a:ext uri="{FF2B5EF4-FFF2-40B4-BE49-F238E27FC236}">
                <a16:creationId xmlns:a16="http://schemas.microsoft.com/office/drawing/2014/main" id="{B6381832-37B5-496E-A0E1-0E915C508CD5}"/>
              </a:ext>
            </a:extLst>
          </p:cNvPr>
          <p:cNvSpPr txBox="1"/>
          <p:nvPr/>
        </p:nvSpPr>
        <p:spPr>
          <a:xfrm>
            <a:off x="6914557" y="2102744"/>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2019</a:t>
            </a:r>
            <a:endParaRPr lang="zh-CN" altLang="en-US" sz="6000" dirty="0">
              <a:solidFill>
                <a:srgbClr val="C00000"/>
              </a:solidFill>
              <a:latin typeface="Labtop Secundo Superwide" panose="020B0306040002020203" pitchFamily="34" charset="0"/>
            </a:endParaRPr>
          </a:p>
        </p:txBody>
      </p:sp>
      <p:sp>
        <p:nvSpPr>
          <p:cNvPr id="216" name="TextBox 7">
            <a:extLst>
              <a:ext uri="{FF2B5EF4-FFF2-40B4-BE49-F238E27FC236}">
                <a16:creationId xmlns:a16="http://schemas.microsoft.com/office/drawing/2014/main" id="{AD2FADCE-7C42-4186-B820-8C876C601EE6}"/>
              </a:ext>
            </a:extLst>
          </p:cNvPr>
          <p:cNvSpPr>
            <a:spLocks noChangeArrowheads="1"/>
          </p:cNvSpPr>
          <p:nvPr/>
        </p:nvSpPr>
        <p:spPr bwMode="auto">
          <a:xfrm>
            <a:off x="7032182" y="3983980"/>
            <a:ext cx="407525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sz="1400" dirty="0">
                <a:solidFill>
                  <a:schemeClr val="tx1">
                    <a:lumMod val="95000"/>
                    <a:lumOff val="5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ADD YOUR TEXT HERE ADD YOUR TEXT </a:t>
            </a:r>
            <a:endParaRPr lang="zh-CN" altLang="en-US" sz="1400" dirty="0">
              <a:solidFill>
                <a:schemeClr val="tx1">
                  <a:lumMod val="95000"/>
                  <a:lumOff val="5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973748" y="3166204"/>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6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7040018" y="5198063"/>
            <a:ext cx="3288619" cy="441385"/>
            <a:chOff x="1771650" y="4944851"/>
            <a:chExt cx="157974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447041"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指导老师：</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XXX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答辩人：</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XXX</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21" name="Rectangle 27">
            <a:extLst>
              <a:ext uri="{FF2B5EF4-FFF2-40B4-BE49-F238E27FC236}">
                <a16:creationId xmlns:a16="http://schemas.microsoft.com/office/drawing/2014/main" id="{29EA30AA-DF88-4215-AAAA-7C52A818036D}"/>
              </a:ext>
            </a:extLst>
          </p:cNvPr>
          <p:cNvSpPr/>
          <p:nvPr/>
        </p:nvSpPr>
        <p:spPr>
          <a:xfrm>
            <a:off x="6931683" y="4301270"/>
            <a:ext cx="4276250" cy="646331"/>
          </a:xfrm>
          <a:prstGeom prst="rect">
            <a:avLst/>
          </a:prstGeom>
        </p:spPr>
        <p:txBody>
          <a:bodyPr wrap="square">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详细内容</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点击输入本栏的具体文字，简明扼要的说明分项内容，此为概念图解，请根据您的具体内容酌情修改</a:t>
            </a:r>
            <a:endParaRPr lang="en-US" sz="1200" dirty="0">
              <a:solidFill>
                <a:schemeClr val="bg1">
                  <a:lumMod val="50000"/>
                </a:schemeClr>
              </a:solidFill>
              <a:latin typeface="微软雅黑" panose="020B0503020204020204" pitchFamily="34" charset="-122"/>
              <a:ea typeface="微软雅黑" panose="020B0503020204020204" pitchFamily="34" charset="-122"/>
              <a:cs typeface="Roboto" panose="02000000000000000000" charset="0"/>
            </a:endParaRPr>
          </a:p>
        </p:txBody>
      </p:sp>
    </p:spTree>
    <p:extLst>
      <p:ext uri="{BB962C8B-B14F-4D97-AF65-F5344CB8AC3E}">
        <p14:creationId xmlns:p14="http://schemas.microsoft.com/office/powerpoint/2010/main" val="40212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par>
                          <p:cTn id="18" fill="hold">
                            <p:stCondLst>
                              <p:cond delay="2800"/>
                            </p:stCondLst>
                            <p:childTnLst>
                              <p:par>
                                <p:cTn id="19" presetID="38" presetClass="entr" presetSubtype="0" accel="50000" fill="hold" grpId="0" nodeType="afterEffect">
                                  <p:stCondLst>
                                    <p:cond delay="0"/>
                                  </p:stCondLst>
                                  <p:iterate type="lt">
                                    <p:tmPct val="50000"/>
                                  </p:iterate>
                                  <p:childTnLst>
                                    <p:set>
                                      <p:cBhvr>
                                        <p:cTn id="20" dur="1" fill="hold">
                                          <p:stCondLst>
                                            <p:cond delay="0"/>
                                          </p:stCondLst>
                                        </p:cTn>
                                        <p:tgtEl>
                                          <p:spTgt spid="216"/>
                                        </p:tgtEl>
                                        <p:attrNameLst>
                                          <p:attrName>style.visibility</p:attrName>
                                        </p:attrNameLst>
                                      </p:cBhvr>
                                      <p:to>
                                        <p:strVal val="visible"/>
                                      </p:to>
                                    </p:set>
                                    <p:set>
                                      <p:cBhvr>
                                        <p:cTn id="21" dur="46" fill="hold">
                                          <p:stCondLst>
                                            <p:cond delay="0"/>
                                          </p:stCondLst>
                                        </p:cTn>
                                        <p:tgtEl>
                                          <p:spTgt spid="216"/>
                                        </p:tgtEl>
                                        <p:attrNameLst>
                                          <p:attrName>style.rotation</p:attrName>
                                        </p:attrNameLst>
                                      </p:cBhvr>
                                      <p:to>
                                        <p:strVal val="-45.0"/>
                                      </p:to>
                                    </p:set>
                                    <p:anim calcmode="lin" valueType="num">
                                      <p:cBhvr>
                                        <p:cTn id="22" dur="46" fill="hold">
                                          <p:stCondLst>
                                            <p:cond delay="46"/>
                                          </p:stCondLst>
                                        </p:cTn>
                                        <p:tgtEl>
                                          <p:spTgt spid="216"/>
                                        </p:tgtEl>
                                        <p:attrNameLst>
                                          <p:attrName>style.rotation</p:attrName>
                                        </p:attrNameLst>
                                      </p:cBhvr>
                                      <p:tavLst>
                                        <p:tav tm="0">
                                          <p:val>
                                            <p:fltVal val="-45"/>
                                          </p:val>
                                        </p:tav>
                                        <p:tav tm="69900">
                                          <p:val>
                                            <p:fltVal val="45"/>
                                          </p:val>
                                        </p:tav>
                                        <p:tav tm="100000">
                                          <p:val>
                                            <p:fltVal val="0"/>
                                          </p:val>
                                        </p:tav>
                                      </p:tavLst>
                                    </p:anim>
                                    <p:anim calcmode="lin" valueType="num">
                                      <p:cBhvr>
                                        <p:cTn id="23" dur="46" fill="hold">
                                          <p:stCondLst>
                                            <p:cond delay="0"/>
                                          </p:stCondLst>
                                        </p:cTn>
                                        <p:tgtEl>
                                          <p:spTgt spid="216"/>
                                        </p:tgtEl>
                                        <p:attrNameLst>
                                          <p:attrName>ppt_y</p:attrName>
                                        </p:attrNameLst>
                                      </p:cBhvr>
                                      <p:tavLst>
                                        <p:tav tm="0">
                                          <p:val>
                                            <p:strVal val="#ppt_y-1"/>
                                          </p:val>
                                        </p:tav>
                                        <p:tav tm="100000">
                                          <p:val>
                                            <p:strVal val="#ppt_y-(0.354*#ppt_w-0.172*#ppt_h)"/>
                                          </p:val>
                                        </p:tav>
                                      </p:tavLst>
                                    </p:anim>
                                    <p:anim calcmode="lin" valueType="num">
                                      <p:cBhvr>
                                        <p:cTn id="24" dur="16" decel="50000" autoRev="1" fill="hold">
                                          <p:stCondLst>
                                            <p:cond delay="46"/>
                                          </p:stCondLst>
                                        </p:cTn>
                                        <p:tgtEl>
                                          <p:spTgt spid="216"/>
                                        </p:tgtEl>
                                        <p:attrNameLst>
                                          <p:attrName>ppt_y</p:attrName>
                                        </p:attrNameLst>
                                      </p:cBhvr>
                                      <p:tavLst>
                                        <p:tav tm="0">
                                          <p:val>
                                            <p:strVal val="#ppt_y-(0.354*#ppt_w-0.172*#ppt_h)"/>
                                          </p:val>
                                        </p:tav>
                                        <p:tav tm="100000">
                                          <p:val>
                                            <p:strVal val="#ppt_y-(0.354*#ppt_w-0.172*#ppt_h)-#ppt_h/2"/>
                                          </p:val>
                                        </p:tav>
                                      </p:tavLst>
                                    </p:anim>
                                    <p:anim calcmode="lin" valueType="num">
                                      <p:cBhvr>
                                        <p:cTn id="25" dur="14" fill="hold">
                                          <p:stCondLst>
                                            <p:cond delay="86"/>
                                          </p:stCondLst>
                                        </p:cTn>
                                        <p:tgtEl>
                                          <p:spTgt spid="216"/>
                                        </p:tgtEl>
                                        <p:attrNameLst>
                                          <p:attrName>ppt_y</p:attrName>
                                        </p:attrNameLst>
                                      </p:cBhvr>
                                      <p:tavLst>
                                        <p:tav tm="0">
                                          <p:val>
                                            <p:strVal val="#ppt_y-(0.354*#ppt_w-0.172*#ppt_h)"/>
                                          </p:val>
                                        </p:tav>
                                        <p:tav tm="100000">
                                          <p:val>
                                            <p:strVal val="#ppt_y"/>
                                          </p:val>
                                        </p:tav>
                                      </p:tavLst>
                                    </p:anim>
                                  </p:childTnLst>
                                </p:cTn>
                              </p:par>
                            </p:childTnLst>
                          </p:cTn>
                        </p:par>
                        <p:par>
                          <p:cTn id="26" fill="hold">
                            <p:stCondLst>
                              <p:cond delay="4150"/>
                            </p:stCondLst>
                            <p:childTnLst>
                              <p:par>
                                <p:cTn id="27" presetID="42" presetClass="entr" presetSubtype="0" fill="hold" nodeType="afterEffect">
                                  <p:stCondLst>
                                    <p:cond delay="0"/>
                                  </p:stCondLst>
                                  <p:childTnLst>
                                    <p:set>
                                      <p:cBhvr>
                                        <p:cTn id="28" dur="1" fill="hold">
                                          <p:stCondLst>
                                            <p:cond delay="0"/>
                                          </p:stCondLst>
                                        </p:cTn>
                                        <p:tgtEl>
                                          <p:spTgt spid="221">
                                            <p:txEl>
                                              <p:pRg st="0" end="0"/>
                                            </p:txEl>
                                          </p:spTgt>
                                        </p:tgtEl>
                                        <p:attrNameLst>
                                          <p:attrName>style.visibility</p:attrName>
                                        </p:attrNameLst>
                                      </p:cBhvr>
                                      <p:to>
                                        <p:strVal val="visible"/>
                                      </p:to>
                                    </p:set>
                                    <p:animEffect transition="in" filter="fade">
                                      <p:cBhvr>
                                        <p:cTn id="29" dur="500"/>
                                        <p:tgtEl>
                                          <p:spTgt spid="221">
                                            <p:txEl>
                                              <p:pRg st="0" end="0"/>
                                            </p:txEl>
                                          </p:spTgt>
                                        </p:tgtEl>
                                      </p:cBhvr>
                                    </p:animEffect>
                                    <p:anim calcmode="lin" valueType="num">
                                      <p:cBhvr>
                                        <p:cTn id="30"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2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4650"/>
                            </p:stCondLst>
                            <p:childTnLst>
                              <p:par>
                                <p:cTn id="33" presetID="22" presetClass="entr" presetSubtype="8" fill="hold" nodeType="afterEffect">
                                  <p:stCondLst>
                                    <p:cond delay="0"/>
                                  </p:stCondLst>
                                  <p:childTnLst>
                                    <p:set>
                                      <p:cBhvr>
                                        <p:cTn id="34" dur="1" fill="hold">
                                          <p:stCondLst>
                                            <p:cond delay="0"/>
                                          </p:stCondLst>
                                        </p:cTn>
                                        <p:tgtEl>
                                          <p:spTgt spid="218"/>
                                        </p:tgtEl>
                                        <p:attrNameLst>
                                          <p:attrName>style.visibility</p:attrName>
                                        </p:attrNameLst>
                                      </p:cBhvr>
                                      <p:to>
                                        <p:strVal val="visible"/>
                                      </p:to>
                                    </p:set>
                                    <p:animEffect transition="in" filter="wipe(left)">
                                      <p:cBhvr>
                                        <p:cTn id="35"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6" grpId="0"/>
      <p:bldP spid="2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61266" y="3120384"/>
            <a:ext cx="1774845" cy="523220"/>
          </a:xfrm>
          <a:prstGeom prst="rect">
            <a:avLst/>
          </a:prstGeom>
          <a:noFill/>
        </p:spPr>
        <p:txBody>
          <a:bodyPr wrap="none" rtlCol="0">
            <a:spAutoFit/>
          </a:bodyPr>
          <a:lstStyle/>
          <a:p>
            <a:pPr algn="ctr"/>
            <a:r>
              <a:rPr lang="zh-CN" altLang="en-US" sz="2800" b="1" spc="300" dirty="0">
                <a:latin typeface="微软雅黑" panose="020B0503020204020204" pitchFamily="34" charset="-122"/>
                <a:ea typeface="微软雅黑" panose="020B0503020204020204" pitchFamily="34" charset="-122"/>
                <a:cs typeface="Lato Regular"/>
              </a:rPr>
              <a:t>项目简介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 name="组合 369"/>
          <p:cNvGrpSpPr/>
          <p:nvPr/>
        </p:nvGrpSpPr>
        <p:grpSpPr>
          <a:xfrm rot="1281456">
            <a:off x="8720433" y="3487011"/>
            <a:ext cx="3123048" cy="3313358"/>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79" name="TextBox 17">
            <a:extLst>
              <a:ext uri="{FF2B5EF4-FFF2-40B4-BE49-F238E27FC236}">
                <a16:creationId xmlns:a16="http://schemas.microsoft.com/office/drawing/2014/main" id="{F325317F-325B-40EF-B35A-65E7C86CD86E}"/>
              </a:ext>
            </a:extLst>
          </p:cNvPr>
          <p:cNvSpPr txBox="1"/>
          <p:nvPr/>
        </p:nvSpPr>
        <p:spPr>
          <a:xfrm>
            <a:off x="1292239" y="682885"/>
            <a:ext cx="979755"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简介</a:t>
            </a:r>
            <a:endParaRPr lang="id-ID" sz="2800" b="1" spc="300" dirty="0">
              <a:latin typeface="微软雅黑" panose="020B0503020204020204" pitchFamily="34" charset="-122"/>
              <a:ea typeface="微软雅黑" panose="020B0503020204020204" pitchFamily="34" charset="-122"/>
              <a:cs typeface="Lato Regular"/>
            </a:endParaRPr>
          </a:p>
        </p:txBody>
      </p:sp>
      <p:sp>
        <p:nvSpPr>
          <p:cNvPr id="448" name="矩形 447">
            <a:extLst>
              <a:ext uri="{FF2B5EF4-FFF2-40B4-BE49-F238E27FC236}">
                <a16:creationId xmlns:a16="http://schemas.microsoft.com/office/drawing/2014/main" id="{87411D7C-BD7B-4913-94DD-6F0B9E43A6F7}"/>
              </a:ext>
            </a:extLst>
          </p:cNvPr>
          <p:cNvSpPr/>
          <p:nvPr/>
        </p:nvSpPr>
        <p:spPr>
          <a:xfrm>
            <a:off x="1292239" y="1719697"/>
            <a:ext cx="6096000" cy="3179332"/>
          </a:xfrm>
          <a:prstGeom prst="rect">
            <a:avLst/>
          </a:prstGeom>
        </p:spPr>
        <p:txBody>
          <a:bodyPr>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本项目中的微信小程序名称暂定为</a:t>
            </a:r>
            <a:r>
              <a:rPr lang="zh-CN" altLang="en-US" sz="2400" b="1" kern="0" dirty="0">
                <a:latin typeface="微软雅黑" panose="020B0503020204020204" pitchFamily="34" charset="-122"/>
                <a:ea typeface="微软雅黑" panose="020B0503020204020204" pitchFamily="34" charset="-122"/>
                <a:cs typeface="+mn-ea"/>
                <a:sym typeface="+mn-lt"/>
              </a:rPr>
              <a:t>“书来书往”</a:t>
            </a:r>
            <a:r>
              <a:rPr lang="zh-CN" altLang="en-US" kern="0" dirty="0">
                <a:latin typeface="微软雅黑" panose="020B0503020204020204" pitchFamily="34" charset="-122"/>
                <a:ea typeface="微软雅黑" panose="020B0503020204020204" pitchFamily="34" charset="-122"/>
                <a:cs typeface="+mn-ea"/>
                <a:sym typeface="+mn-lt"/>
              </a:rPr>
              <a:t>。</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 1</a:t>
            </a:r>
            <a:r>
              <a:rPr lang="zh-CN" altLang="en-US" kern="0" dirty="0">
                <a:latin typeface="微软雅黑" panose="020B0503020204020204" pitchFamily="34" charset="-122"/>
                <a:ea typeface="微软雅黑" panose="020B0503020204020204" pitchFamily="34" charset="-122"/>
                <a:cs typeface="+mn-ea"/>
                <a:sym typeface="+mn-lt"/>
              </a:rPr>
              <a:t>：同学们的书（</a:t>
            </a:r>
            <a:r>
              <a:rPr lang="en-US" altLang="zh-CN" kern="0" dirty="0" err="1">
                <a:latin typeface="微软雅黑" panose="020B0503020204020204" pitchFamily="34" charset="-122"/>
                <a:ea typeface="微软雅黑" panose="020B0503020204020204" pitchFamily="34" charset="-122"/>
                <a:cs typeface="+mn-ea"/>
                <a:sym typeface="+mn-lt"/>
              </a:rPr>
              <a:t>eg</a:t>
            </a:r>
            <a:r>
              <a:rPr lang="zh-CN" altLang="en-US" kern="0" dirty="0">
                <a:latin typeface="微软雅黑" panose="020B0503020204020204" pitchFamily="34" charset="-122"/>
                <a:ea typeface="微软雅黑" panose="020B0503020204020204" pitchFamily="34" charset="-122"/>
                <a:cs typeface="+mn-ea"/>
                <a:sym typeface="+mn-lt"/>
              </a:rPr>
              <a:t>：教材）在这个小程序中可以</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实现二手转卖，方便低年级与高年级之间教材或图书的交流（主要实现：课本的二手转出或借出）</a:t>
            </a:r>
            <a:r>
              <a:rPr lang="en-US" altLang="zh-CN"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2</a:t>
            </a:r>
            <a:r>
              <a:rPr lang="zh-CN" altLang="en-US" kern="0" dirty="0">
                <a:latin typeface="微软雅黑" panose="020B0503020204020204" pitchFamily="34" charset="-122"/>
                <a:ea typeface="微软雅黑" panose="020B0503020204020204" pitchFamily="34" charset="-122"/>
                <a:cs typeface="+mn-ea"/>
                <a:sym typeface="+mn-lt"/>
              </a:rPr>
              <a:t>：同学们和老师们闲置书本实现交易或共享。每个人之间的阅读需求不同，可根据自己的需求对心仪的图书进行选择，从而和拥有者直接联系，借阅或售出。</a:t>
            </a:r>
          </a:p>
          <a:p>
            <a:pPr defTabSz="609585"/>
            <a:r>
              <a:rPr lang="zh-CN" altLang="en-US" sz="1400" dirty="0">
                <a:solidFill>
                  <a:srgbClr val="000000"/>
                </a:solidFill>
                <a:latin typeface="微软雅黑" pitchFamily="34" charset="-122"/>
                <a:ea typeface="微软雅黑" pitchFamily="34" charset="-122"/>
              </a:rPr>
              <a:t>。</a:t>
            </a:r>
            <a:endParaRPr lang="en-US" altLang="zh-CN" sz="1400" dirty="0">
              <a:solidFill>
                <a:srgbClr val="000000"/>
              </a:solidFill>
              <a:latin typeface="微软雅黑" pitchFamily="34" charset="-122"/>
              <a:ea typeface="微软雅黑" pitchFamily="34" charset="-122"/>
            </a:endParaRPr>
          </a:p>
        </p:txBody>
      </p:sp>
      <p:pic>
        <p:nvPicPr>
          <p:cNvPr id="422" name="图片 421">
            <a:extLst>
              <a:ext uri="{FF2B5EF4-FFF2-40B4-BE49-F238E27FC236}">
                <a16:creationId xmlns:a16="http://schemas.microsoft.com/office/drawing/2014/main" id="{D781B36D-02D4-46CF-B122-8DE2A93E49A0}"/>
              </a:ext>
            </a:extLst>
          </p:cNvPr>
          <p:cNvPicPr>
            <a:picLocks noChangeAspect="1"/>
          </p:cNvPicPr>
          <p:nvPr/>
        </p:nvPicPr>
        <p:blipFill>
          <a:blip r:embed="rId4"/>
          <a:stretch>
            <a:fillRect/>
          </a:stretch>
        </p:blipFill>
        <p:spPr>
          <a:xfrm>
            <a:off x="7928333" y="1311329"/>
            <a:ext cx="3477444" cy="3477444"/>
          </a:xfrm>
          <a:prstGeom prst="rect">
            <a:avLst/>
          </a:prstGeom>
          <a:ln w="57150">
            <a:solidFill>
              <a:schemeClr val="tx1"/>
            </a:solidFill>
          </a:ln>
        </p:spPr>
      </p:pic>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22"/>
                                        </p:tgtEl>
                                        <p:attrNameLst>
                                          <p:attrName>style.visibility</p:attrName>
                                        </p:attrNameLst>
                                      </p:cBhvr>
                                      <p:to>
                                        <p:strVal val="visible"/>
                                      </p:to>
                                    </p:set>
                                    <p:animEffect transition="in" filter="barn(inVertical)">
                                      <p:cBhvr>
                                        <p:cTn id="14"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89458" y="1724711"/>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644228" y="3135505"/>
            <a:ext cx="1184940" cy="646331"/>
          </a:xfrm>
          <a:prstGeom prst="rect">
            <a:avLst/>
          </a:prstGeom>
          <a:noFill/>
        </p:spPr>
        <p:txBody>
          <a:bodyPr wrap="none" rtlCol="0">
            <a:spAutoFit/>
          </a:bodyPr>
          <a:lstStyle/>
          <a:p>
            <a:r>
              <a:rPr lang="zh-CN" altLang="en-US" sz="3600" b="1" spc="300" dirty="0">
                <a:latin typeface="微软雅黑" panose="020B0503020204020204" pitchFamily="34" charset="-122"/>
                <a:ea typeface="微软雅黑" panose="020B0503020204020204" pitchFamily="34" charset="-122"/>
                <a:cs typeface="Lato Regular"/>
              </a:rPr>
              <a:t>系统</a:t>
            </a:r>
            <a:endParaRPr lang="id-ID" altLang="zh-CN" sz="36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
        <p:nvSpPr>
          <p:cNvPr id="231" name="Rectangle 11">
            <a:extLst>
              <a:ext uri="{FF2B5EF4-FFF2-40B4-BE49-F238E27FC236}">
                <a16:creationId xmlns:a16="http://schemas.microsoft.com/office/drawing/2014/main" id="{64A4AEC5-5029-4633-9F0F-9E21F786954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2" name="Rectangle 11">
            <a:extLst>
              <a:ext uri="{FF2B5EF4-FFF2-40B4-BE49-F238E27FC236}">
                <a16:creationId xmlns:a16="http://schemas.microsoft.com/office/drawing/2014/main" id="{763A8683-EB13-42E2-A449-2CEDEC40D0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3" name="Rectangle 11">
            <a:extLst>
              <a:ext uri="{FF2B5EF4-FFF2-40B4-BE49-F238E27FC236}">
                <a16:creationId xmlns:a16="http://schemas.microsoft.com/office/drawing/2014/main" id="{F7150B9E-FC5F-4A15-AA68-1B1FFDF369F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4" name="Rectangle 11">
            <a:extLst>
              <a:ext uri="{FF2B5EF4-FFF2-40B4-BE49-F238E27FC236}">
                <a16:creationId xmlns:a16="http://schemas.microsoft.com/office/drawing/2014/main" id="{5A9BDD0B-EB94-4DB5-B11C-AD0DA227E480}"/>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110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500"/>
                                        <p:tgtEl>
                                          <p:spTgt spid="23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500"/>
                                        <p:tgtEl>
                                          <p:spTgt spid="232"/>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31" grpId="0"/>
      <p:bldP spid="232" grpId="0"/>
      <p:bldP spid="233" grpId="0"/>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649524" y="2098850"/>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a:t>
            </a:r>
            <a:r>
              <a:rPr lang="zh-CN" altLang="en-US" sz="1800" dirty="0">
                <a:solidFill>
                  <a:schemeClr val="tx1">
                    <a:lumMod val="85000"/>
                    <a:lumOff val="15000"/>
                  </a:schemeClr>
                </a:solidFill>
                <a:latin typeface="方正静蕾简体" panose="02000000000000000000" pitchFamily="2" charset="-122"/>
                <a:ea typeface="方正静蕾简体" panose="02000000000000000000" pitchFamily="2" charset="-122"/>
                <a:sym typeface="+mn-lt"/>
              </a:rPr>
              <a:t>概括精</a:t>
            </a:r>
            <a:r>
              <a:rPr lang="zh-CN" altLang="en-US" sz="1800" dirty="0">
                <a:latin typeface="方正静蕾简体" panose="02000000000000000000" pitchFamily="2" charset="-122"/>
                <a:ea typeface="方正静蕾简体" panose="02000000000000000000" pitchFamily="2" charset="-122"/>
                <a:cs typeface="+mn-ea"/>
                <a:sym typeface="+mn-lt"/>
              </a:rPr>
              <a:t>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8" name="TextBox 21"/>
          <p:cNvSpPr txBox="1"/>
          <p:nvPr/>
        </p:nvSpPr>
        <p:spPr>
          <a:xfrm>
            <a:off x="2710830" y="2977998"/>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9" name="TextBox 22"/>
          <p:cNvSpPr txBox="1"/>
          <p:nvPr/>
        </p:nvSpPr>
        <p:spPr>
          <a:xfrm>
            <a:off x="2710830" y="3899653"/>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10" name="TextBox 23"/>
          <p:cNvSpPr txBox="1"/>
          <p:nvPr/>
        </p:nvSpPr>
        <p:spPr>
          <a:xfrm>
            <a:off x="2710830" y="4806331"/>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grpSp>
        <p:nvGrpSpPr>
          <p:cNvPr id="75" name="组合 74"/>
          <p:cNvGrpSpPr/>
          <p:nvPr/>
        </p:nvGrpSpPr>
        <p:grpSpPr>
          <a:xfrm>
            <a:off x="1691269" y="1880800"/>
            <a:ext cx="622446" cy="923330"/>
            <a:chOff x="4931305" y="1039196"/>
            <a:chExt cx="2089858" cy="3100080"/>
          </a:xfrm>
        </p:grpSpPr>
        <p:sp>
          <p:nvSpPr>
            <p:cNvPr id="76"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1</a:t>
              </a:r>
              <a:endParaRPr lang="zh-CN" altLang="en-US" sz="5400" dirty="0">
                <a:solidFill>
                  <a:schemeClr val="tx1">
                    <a:lumMod val="75000"/>
                    <a:lumOff val="25000"/>
                  </a:schemeClr>
                </a:solidFill>
                <a:sym typeface="+mn-lt"/>
              </a:endParaRPr>
            </a:p>
          </p:txBody>
        </p:sp>
        <p:sp>
          <p:nvSpPr>
            <p:cNvPr id="77" name="任意多边形 76"/>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78" name="组合 77"/>
          <p:cNvGrpSpPr/>
          <p:nvPr/>
        </p:nvGrpSpPr>
        <p:grpSpPr>
          <a:xfrm>
            <a:off x="1691269" y="2773935"/>
            <a:ext cx="622446" cy="923330"/>
            <a:chOff x="4931305" y="1039196"/>
            <a:chExt cx="2089858" cy="3100080"/>
          </a:xfrm>
        </p:grpSpPr>
        <p:sp>
          <p:nvSpPr>
            <p:cNvPr id="79"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2</a:t>
              </a:r>
              <a:endParaRPr lang="zh-CN" altLang="en-US" sz="5400" dirty="0">
                <a:solidFill>
                  <a:schemeClr val="tx1">
                    <a:lumMod val="75000"/>
                    <a:lumOff val="25000"/>
                  </a:schemeClr>
                </a:solidFill>
                <a:sym typeface="+mn-lt"/>
              </a:endParaRPr>
            </a:p>
          </p:txBody>
        </p:sp>
        <p:sp>
          <p:nvSpPr>
            <p:cNvPr id="80" name="任意多边形 79"/>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1" name="组合 80"/>
          <p:cNvGrpSpPr/>
          <p:nvPr/>
        </p:nvGrpSpPr>
        <p:grpSpPr>
          <a:xfrm>
            <a:off x="1691269" y="3645805"/>
            <a:ext cx="622446" cy="923330"/>
            <a:chOff x="4931305" y="1039196"/>
            <a:chExt cx="2089858" cy="3100080"/>
          </a:xfrm>
        </p:grpSpPr>
        <p:sp>
          <p:nvSpPr>
            <p:cNvPr id="82"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3</a:t>
              </a:r>
              <a:endParaRPr lang="zh-CN" altLang="en-US" sz="5400" dirty="0">
                <a:solidFill>
                  <a:schemeClr val="tx1">
                    <a:lumMod val="75000"/>
                    <a:lumOff val="25000"/>
                  </a:schemeClr>
                </a:solidFill>
                <a:sym typeface="+mn-lt"/>
              </a:endParaRPr>
            </a:p>
          </p:txBody>
        </p:sp>
        <p:sp>
          <p:nvSpPr>
            <p:cNvPr id="83" name="任意多边形 82"/>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4" name="组合 83"/>
          <p:cNvGrpSpPr/>
          <p:nvPr/>
        </p:nvGrpSpPr>
        <p:grpSpPr>
          <a:xfrm>
            <a:off x="1691269" y="4570837"/>
            <a:ext cx="622446" cy="923330"/>
            <a:chOff x="4931305" y="1039196"/>
            <a:chExt cx="2089858" cy="3100080"/>
          </a:xfrm>
        </p:grpSpPr>
        <p:sp>
          <p:nvSpPr>
            <p:cNvPr id="85"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4</a:t>
              </a:r>
              <a:endParaRPr lang="zh-CN" altLang="en-US" sz="5400" dirty="0">
                <a:solidFill>
                  <a:schemeClr val="tx1">
                    <a:lumMod val="75000"/>
                    <a:lumOff val="25000"/>
                  </a:schemeClr>
                </a:solidFill>
                <a:sym typeface="+mn-lt"/>
              </a:endParaRPr>
            </a:p>
          </p:txBody>
        </p:sp>
        <p:sp>
          <p:nvSpPr>
            <p:cNvPr id="86" name="任意多边形 85"/>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19" name="TextBox 17">
            <a:extLst>
              <a:ext uri="{FF2B5EF4-FFF2-40B4-BE49-F238E27FC236}">
                <a16:creationId xmlns:a16="http://schemas.microsoft.com/office/drawing/2014/main" id="{72027FAE-E59A-479D-8824-1534D24ECF4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nodeType="with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500" fill="hold"/>
                                        <p:tgtEl>
                                          <p:spTgt spid="81"/>
                                        </p:tgtEl>
                                        <p:attrNameLst>
                                          <p:attrName>ppt_w</p:attrName>
                                        </p:attrNameLst>
                                      </p:cBhvr>
                                      <p:tavLst>
                                        <p:tav tm="0">
                                          <p:val>
                                            <p:fltVal val="0"/>
                                          </p:val>
                                        </p:tav>
                                        <p:tav tm="100000">
                                          <p:val>
                                            <p:strVal val="#ppt_w"/>
                                          </p:val>
                                        </p:tav>
                                      </p:tavLst>
                                    </p:anim>
                                    <p:anim calcmode="lin" valueType="num">
                                      <p:cBhvr>
                                        <p:cTn id="18" dur="500" fill="hold"/>
                                        <p:tgtEl>
                                          <p:spTgt spid="81"/>
                                        </p:tgtEl>
                                        <p:attrNameLst>
                                          <p:attrName>ppt_h</p:attrName>
                                        </p:attrNameLst>
                                      </p:cBhvr>
                                      <p:tavLst>
                                        <p:tav tm="0">
                                          <p:val>
                                            <p:fltVal val="0"/>
                                          </p:val>
                                        </p:tav>
                                        <p:tav tm="100000">
                                          <p:val>
                                            <p:strVal val="#ppt_h"/>
                                          </p:val>
                                        </p:tav>
                                      </p:tavLst>
                                    </p:anim>
                                    <p:animEffect transition="in" filter="fade">
                                      <p:cBhvr>
                                        <p:cTn id="19" dur="500"/>
                                        <p:tgtEl>
                                          <p:spTgt spid="81"/>
                                        </p:tgtEl>
                                      </p:cBhvr>
                                    </p:animEffect>
                                  </p:childTnLst>
                                </p:cTn>
                              </p:par>
                              <p:par>
                                <p:cTn id="20" presetID="53" presetClass="entr" presetSubtype="16"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p:cTn id="22" dur="500" fill="hold"/>
                                        <p:tgtEl>
                                          <p:spTgt spid="84"/>
                                        </p:tgtEl>
                                        <p:attrNameLst>
                                          <p:attrName>ppt_w</p:attrName>
                                        </p:attrNameLst>
                                      </p:cBhvr>
                                      <p:tavLst>
                                        <p:tav tm="0">
                                          <p:val>
                                            <p:fltVal val="0"/>
                                          </p:val>
                                        </p:tav>
                                        <p:tav tm="100000">
                                          <p:val>
                                            <p:strVal val="#ppt_w"/>
                                          </p:val>
                                        </p:tav>
                                      </p:tavLst>
                                    </p:anim>
                                    <p:anim calcmode="lin" valueType="num">
                                      <p:cBhvr>
                                        <p:cTn id="23" dur="500" fill="hold"/>
                                        <p:tgtEl>
                                          <p:spTgt spid="84"/>
                                        </p:tgtEl>
                                        <p:attrNameLst>
                                          <p:attrName>ppt_h</p:attrName>
                                        </p:attrNameLst>
                                      </p:cBhvr>
                                      <p:tavLst>
                                        <p:tav tm="0">
                                          <p:val>
                                            <p:fltVal val="0"/>
                                          </p:val>
                                        </p:tav>
                                        <p:tav tm="100000">
                                          <p:val>
                                            <p:strVal val="#ppt_h"/>
                                          </p:val>
                                        </p:tav>
                                      </p:tavLst>
                                    </p:anim>
                                    <p:animEffect transition="in" filter="fade">
                                      <p:cBhvr>
                                        <p:cTn id="24" dur="500"/>
                                        <p:tgtEl>
                                          <p:spTgt spid="84"/>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p:tgtEl>
                                          <p:spTgt spid="4"/>
                                        </p:tgtEl>
                                        <p:attrNameLst>
                                          <p:attrName>ppt_x</p:attrName>
                                        </p:attrNameLst>
                                      </p:cBhvr>
                                      <p:tavLst>
                                        <p:tav tm="0">
                                          <p:val>
                                            <p:strVal val="#ppt_x-#ppt_w*1.125000"/>
                                          </p:val>
                                        </p:tav>
                                        <p:tav tm="100000">
                                          <p:val>
                                            <p:strVal val="#ppt_x"/>
                                          </p:val>
                                        </p:tav>
                                      </p:tavLst>
                                    </p:anim>
                                    <p:animEffect transition="in" filter="wipe(right)">
                                      <p:cBhvr>
                                        <p:cTn id="29" dur="500"/>
                                        <p:tgtEl>
                                          <p:spTgt spid="4"/>
                                        </p:tgtEl>
                                      </p:cBhvr>
                                    </p:animEffect>
                                  </p:childTnLst>
                                </p:cTn>
                              </p:par>
                              <p:par>
                                <p:cTn id="30" presetID="12" presetClass="entr" presetSubtype="8" fill="hold" grpId="0" nodeType="withEffect">
                                  <p:stCondLst>
                                    <p:cond delay="1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ppt_x</p:attrName>
                                        </p:attrNameLst>
                                      </p:cBhvr>
                                      <p:tavLst>
                                        <p:tav tm="0">
                                          <p:val>
                                            <p:strVal val="#ppt_x-#ppt_w*1.125000"/>
                                          </p:val>
                                        </p:tav>
                                        <p:tav tm="100000">
                                          <p:val>
                                            <p:strVal val="#ppt_x"/>
                                          </p:val>
                                        </p:tav>
                                      </p:tavLst>
                                    </p:anim>
                                    <p:animEffect transition="in" filter="wipe(right)">
                                      <p:cBhvr>
                                        <p:cTn id="33" dur="500"/>
                                        <p:tgtEl>
                                          <p:spTgt spid="8"/>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ppt_x</p:attrName>
                                        </p:attrNameLst>
                                      </p:cBhvr>
                                      <p:tavLst>
                                        <p:tav tm="0">
                                          <p:val>
                                            <p:strVal val="#ppt_x-#ppt_w*1.125000"/>
                                          </p:val>
                                        </p:tav>
                                        <p:tav tm="100000">
                                          <p:val>
                                            <p:strVal val="#ppt_x"/>
                                          </p:val>
                                        </p:tav>
                                      </p:tavLst>
                                    </p:anim>
                                    <p:animEffect transition="in" filter="wipe(right)">
                                      <p:cBhvr>
                                        <p:cTn id="37" dur="500"/>
                                        <p:tgtEl>
                                          <p:spTgt spid="9"/>
                                        </p:tgtEl>
                                      </p:cBhvr>
                                    </p:animEffect>
                                  </p:childTnLst>
                                </p:cTn>
                              </p:par>
                              <p:par>
                                <p:cTn id="38" presetID="12" presetClass="entr" presetSubtype="8" fill="hold" grpId="0" nodeType="withEffect">
                                  <p:stCondLst>
                                    <p:cond delay="4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ppt_x</p:attrName>
                                        </p:attrNameLst>
                                      </p:cBhvr>
                                      <p:tavLst>
                                        <p:tav tm="0">
                                          <p:val>
                                            <p:strVal val="#ppt_x-#ppt_w*1.125000"/>
                                          </p:val>
                                        </p:tav>
                                        <p:tav tm="100000">
                                          <p:val>
                                            <p:strVal val="#ppt_x"/>
                                          </p:val>
                                        </p:tav>
                                      </p:tavLst>
                                    </p:anim>
                                    <p:animEffect transition="in" filter="wipe(righ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470499" y="2005053"/>
            <a:ext cx="2764985" cy="1591397"/>
            <a:chOff x="1470499" y="1595070"/>
            <a:chExt cx="2764985" cy="1591397"/>
          </a:xfrm>
          <a:noFill/>
        </p:grpSpPr>
        <p:sp>
          <p:nvSpPr>
            <p:cNvPr id="72" name="椭圆 31"/>
            <p:cNvSpPr/>
            <p:nvPr/>
          </p:nvSpPr>
          <p:spPr>
            <a:xfrm>
              <a:off x="1470499"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3" name="TextBox 25"/>
            <p:cNvSpPr txBox="1"/>
            <p:nvPr/>
          </p:nvSpPr>
          <p:spPr>
            <a:xfrm>
              <a:off x="1596630" y="2207738"/>
              <a:ext cx="2516836" cy="978729"/>
            </a:xfrm>
            <a:prstGeom prst="rect">
              <a:avLst/>
            </a:prstGeom>
            <a:grpFill/>
          </p:spPr>
          <p:txBody>
            <a:bodyPr wrap="square" rtlCol="0">
              <a:spAutoFit/>
            </a:bodyPr>
            <a:lstStyle/>
            <a:p>
              <a:pPr lvl="0" algn="ctr">
                <a:lnSpc>
                  <a:spcPct val="120000"/>
                </a:lnSpc>
                <a:defRPr/>
              </a:pPr>
              <a:r>
                <a:rPr lang="zh-CN" altLang="en-US" sz="1600" dirty="0">
                  <a:solidFill>
                    <a:schemeClr val="tx1">
                      <a:lumMod val="75000"/>
                      <a:lumOff val="25000"/>
                    </a:scheme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sz="1400" dirty="0">
                <a:solidFill>
                  <a:schemeClr val="tx1">
                    <a:lumMod val="75000"/>
                    <a:lumOff val="25000"/>
                  </a:schemeClr>
                </a:solidFill>
                <a:latin typeface="+mj-lt"/>
                <a:ea typeface="华文细黑" panose="02010600040101010101" pitchFamily="2" charset="-122"/>
              </a:endParaRPr>
            </a:p>
          </p:txBody>
        </p:sp>
        <p:sp>
          <p:nvSpPr>
            <p:cNvPr id="74" name="TextBox 25"/>
            <p:cNvSpPr txBox="1"/>
            <p:nvPr/>
          </p:nvSpPr>
          <p:spPr>
            <a:xfrm>
              <a:off x="1596630" y="1845169"/>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mj-lt"/>
                  <a:ea typeface="方正静蕾简体" panose="02000000000000000000" pitchFamily="2" charset="-122"/>
                </a:rPr>
                <a:t>活动意义</a:t>
              </a:r>
            </a:p>
          </p:txBody>
        </p:sp>
      </p:grpSp>
      <p:grpSp>
        <p:nvGrpSpPr>
          <p:cNvPr id="75" name="组合 74"/>
          <p:cNvGrpSpPr/>
          <p:nvPr/>
        </p:nvGrpSpPr>
        <p:grpSpPr>
          <a:xfrm>
            <a:off x="4635020" y="2005053"/>
            <a:ext cx="2764985" cy="1569985"/>
            <a:chOff x="4635020" y="1595070"/>
            <a:chExt cx="2764985" cy="1569985"/>
          </a:xfrm>
          <a:noFill/>
        </p:grpSpPr>
        <p:sp>
          <p:nvSpPr>
            <p:cNvPr id="76" name="椭圆 31"/>
            <p:cNvSpPr/>
            <p:nvPr/>
          </p:nvSpPr>
          <p:spPr>
            <a:xfrm>
              <a:off x="4635020"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7" name="TextBox 33"/>
            <p:cNvSpPr txBox="1"/>
            <p:nvPr/>
          </p:nvSpPr>
          <p:spPr>
            <a:xfrm>
              <a:off x="4811619" y="2132166"/>
              <a:ext cx="2516836" cy="958404"/>
            </a:xfrm>
            <a:prstGeom prst="rect">
              <a:avLst/>
            </a:prstGeom>
            <a:grpFill/>
            <a:ln>
              <a:noFill/>
            </a:ln>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78" name="TextBox 33"/>
            <p:cNvSpPr txBox="1"/>
            <p:nvPr/>
          </p:nvSpPr>
          <p:spPr>
            <a:xfrm>
              <a:off x="4811619" y="1769597"/>
              <a:ext cx="2516836" cy="400110"/>
            </a:xfrm>
            <a:prstGeom prst="rect">
              <a:avLst/>
            </a:prstGeom>
            <a:grpFill/>
            <a:ln>
              <a:noFill/>
            </a:ln>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grpSp>
      <p:grpSp>
        <p:nvGrpSpPr>
          <p:cNvPr id="79" name="组合 78"/>
          <p:cNvGrpSpPr/>
          <p:nvPr/>
        </p:nvGrpSpPr>
        <p:grpSpPr>
          <a:xfrm>
            <a:off x="7823247" y="1976025"/>
            <a:ext cx="2764985" cy="1600100"/>
            <a:chOff x="7823247" y="1566042"/>
            <a:chExt cx="2764985" cy="1600100"/>
          </a:xfrm>
          <a:noFill/>
        </p:grpSpPr>
        <p:sp>
          <p:nvSpPr>
            <p:cNvPr id="80" name="椭圆 31"/>
            <p:cNvSpPr/>
            <p:nvPr/>
          </p:nvSpPr>
          <p:spPr>
            <a:xfrm>
              <a:off x="7823247" y="1566042"/>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1" name="TextBox 38"/>
            <p:cNvSpPr txBox="1"/>
            <p:nvPr/>
          </p:nvSpPr>
          <p:spPr>
            <a:xfrm>
              <a:off x="7948132" y="2207738"/>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2" name="TextBox 38"/>
            <p:cNvSpPr txBox="1"/>
            <p:nvPr/>
          </p:nvSpPr>
          <p:spPr>
            <a:xfrm>
              <a:off x="7948132" y="1845169"/>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grpSp>
      <p:grpSp>
        <p:nvGrpSpPr>
          <p:cNvPr id="83" name="组合 82"/>
          <p:cNvGrpSpPr/>
          <p:nvPr/>
        </p:nvGrpSpPr>
        <p:grpSpPr>
          <a:xfrm>
            <a:off x="1470498" y="3974641"/>
            <a:ext cx="2764985" cy="1569985"/>
            <a:chOff x="1470498" y="3566573"/>
            <a:chExt cx="2764985" cy="1569985"/>
          </a:xfrm>
          <a:noFill/>
        </p:grpSpPr>
        <p:sp>
          <p:nvSpPr>
            <p:cNvPr id="84" name="椭圆 31"/>
            <p:cNvSpPr/>
            <p:nvPr/>
          </p:nvSpPr>
          <p:spPr>
            <a:xfrm>
              <a:off x="1470498"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5" name="TextBox 41"/>
            <p:cNvSpPr txBox="1"/>
            <p:nvPr/>
          </p:nvSpPr>
          <p:spPr>
            <a:xfrm>
              <a:off x="1582720" y="3741703"/>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86" name="TextBox 41"/>
            <p:cNvSpPr txBox="1"/>
            <p:nvPr/>
          </p:nvSpPr>
          <p:spPr>
            <a:xfrm>
              <a:off x="1582720" y="4178154"/>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grpSp>
        <p:nvGrpSpPr>
          <p:cNvPr id="87" name="组合 86"/>
          <p:cNvGrpSpPr/>
          <p:nvPr/>
        </p:nvGrpSpPr>
        <p:grpSpPr>
          <a:xfrm>
            <a:off x="4635019" y="3976556"/>
            <a:ext cx="2764985" cy="1569985"/>
            <a:chOff x="4635019" y="3566573"/>
            <a:chExt cx="2764985" cy="1569985"/>
          </a:xfrm>
          <a:noFill/>
        </p:grpSpPr>
        <p:sp>
          <p:nvSpPr>
            <p:cNvPr id="88" name="椭圆 31"/>
            <p:cNvSpPr/>
            <p:nvPr/>
          </p:nvSpPr>
          <p:spPr>
            <a:xfrm>
              <a:off x="4635019"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9" name="TextBox 44"/>
            <p:cNvSpPr txBox="1"/>
            <p:nvPr/>
          </p:nvSpPr>
          <p:spPr>
            <a:xfrm>
              <a:off x="4770946" y="3705140"/>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90" name="TextBox 44"/>
            <p:cNvSpPr txBox="1"/>
            <p:nvPr/>
          </p:nvSpPr>
          <p:spPr>
            <a:xfrm>
              <a:off x="4770946" y="4141591"/>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grpSp>
        <p:nvGrpSpPr>
          <p:cNvPr id="91" name="组合 90"/>
          <p:cNvGrpSpPr/>
          <p:nvPr/>
        </p:nvGrpSpPr>
        <p:grpSpPr>
          <a:xfrm>
            <a:off x="7823246" y="3947528"/>
            <a:ext cx="2764985" cy="1569985"/>
            <a:chOff x="7823246" y="3537545"/>
            <a:chExt cx="2764985" cy="1569985"/>
          </a:xfrm>
          <a:noFill/>
        </p:grpSpPr>
        <p:sp>
          <p:nvSpPr>
            <p:cNvPr id="92" name="椭圆 31"/>
            <p:cNvSpPr/>
            <p:nvPr/>
          </p:nvSpPr>
          <p:spPr>
            <a:xfrm>
              <a:off x="7823246" y="3537545"/>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93" name="TextBox 47"/>
            <p:cNvSpPr txBox="1"/>
            <p:nvPr/>
          </p:nvSpPr>
          <p:spPr>
            <a:xfrm>
              <a:off x="7948132" y="3705140"/>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94" name="TextBox 47"/>
            <p:cNvSpPr txBox="1"/>
            <p:nvPr/>
          </p:nvSpPr>
          <p:spPr>
            <a:xfrm>
              <a:off x="7948132" y="4141591"/>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sp>
        <p:nvSpPr>
          <p:cNvPr id="27" name="TextBox 17">
            <a:extLst>
              <a:ext uri="{FF2B5EF4-FFF2-40B4-BE49-F238E27FC236}">
                <a16:creationId xmlns:a16="http://schemas.microsoft.com/office/drawing/2014/main" id="{EAECD812-4E63-4C69-B06B-66350578AE5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74169405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0"/>
                                        <p:tgtEl>
                                          <p:spTgt spid="71"/>
                                        </p:tgtEl>
                                      </p:cBhvr>
                                    </p:animEffect>
                                    <p:anim calcmode="lin" valueType="num">
                                      <p:cBhvr>
                                        <p:cTn id="8" dur="2000" fill="hold"/>
                                        <p:tgtEl>
                                          <p:spTgt spid="71"/>
                                        </p:tgtEl>
                                        <p:attrNameLst>
                                          <p:attrName>ppt_w</p:attrName>
                                        </p:attrNameLst>
                                      </p:cBhvr>
                                      <p:tavLst>
                                        <p:tav tm="0" fmla="#ppt_w*sin(2.5*pi*$)">
                                          <p:val>
                                            <p:fltVal val="0"/>
                                          </p:val>
                                        </p:tav>
                                        <p:tav tm="100000">
                                          <p:val>
                                            <p:fltVal val="1"/>
                                          </p:val>
                                        </p:tav>
                                      </p:tavLst>
                                    </p:anim>
                                    <p:anim calcmode="lin" valueType="num">
                                      <p:cBhvr>
                                        <p:cTn id="9" dur="2000" fill="hold"/>
                                        <p:tgtEl>
                                          <p:spTgt spid="71"/>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2000"/>
                                        <p:tgtEl>
                                          <p:spTgt spid="75"/>
                                        </p:tgtEl>
                                      </p:cBhvr>
                                    </p:animEffect>
                                    <p:anim calcmode="lin" valueType="num">
                                      <p:cBhvr>
                                        <p:cTn id="13" dur="2000" fill="hold"/>
                                        <p:tgtEl>
                                          <p:spTgt spid="75"/>
                                        </p:tgtEl>
                                        <p:attrNameLst>
                                          <p:attrName>ppt_w</p:attrName>
                                        </p:attrNameLst>
                                      </p:cBhvr>
                                      <p:tavLst>
                                        <p:tav tm="0" fmla="#ppt_w*sin(2.5*pi*$)">
                                          <p:val>
                                            <p:fltVal val="0"/>
                                          </p:val>
                                        </p:tav>
                                        <p:tav tm="100000">
                                          <p:val>
                                            <p:fltVal val="1"/>
                                          </p:val>
                                        </p:tav>
                                      </p:tavLst>
                                    </p:anim>
                                    <p:anim calcmode="lin" valueType="num">
                                      <p:cBhvr>
                                        <p:cTn id="14" dur="2000" fill="hold"/>
                                        <p:tgtEl>
                                          <p:spTgt spid="7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2000"/>
                                        <p:tgtEl>
                                          <p:spTgt spid="79"/>
                                        </p:tgtEl>
                                      </p:cBhvr>
                                    </p:animEffect>
                                    <p:anim calcmode="lin" valueType="num">
                                      <p:cBhvr>
                                        <p:cTn id="18" dur="2000" fill="hold"/>
                                        <p:tgtEl>
                                          <p:spTgt spid="79"/>
                                        </p:tgtEl>
                                        <p:attrNameLst>
                                          <p:attrName>ppt_w</p:attrName>
                                        </p:attrNameLst>
                                      </p:cBhvr>
                                      <p:tavLst>
                                        <p:tav tm="0" fmla="#ppt_w*sin(2.5*pi*$)">
                                          <p:val>
                                            <p:fltVal val="0"/>
                                          </p:val>
                                        </p:tav>
                                        <p:tav tm="100000">
                                          <p:val>
                                            <p:fltVal val="1"/>
                                          </p:val>
                                        </p:tav>
                                      </p:tavLst>
                                    </p:anim>
                                    <p:anim calcmode="lin" valueType="num">
                                      <p:cBhvr>
                                        <p:cTn id="19" dur="2000" fill="hold"/>
                                        <p:tgtEl>
                                          <p:spTgt spid="79"/>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2000"/>
                                        <p:tgtEl>
                                          <p:spTgt spid="83"/>
                                        </p:tgtEl>
                                      </p:cBhvr>
                                    </p:animEffect>
                                    <p:anim calcmode="lin" valueType="num">
                                      <p:cBhvr>
                                        <p:cTn id="23" dur="2000" fill="hold"/>
                                        <p:tgtEl>
                                          <p:spTgt spid="83"/>
                                        </p:tgtEl>
                                        <p:attrNameLst>
                                          <p:attrName>ppt_w</p:attrName>
                                        </p:attrNameLst>
                                      </p:cBhvr>
                                      <p:tavLst>
                                        <p:tav tm="0" fmla="#ppt_w*sin(2.5*pi*$)">
                                          <p:val>
                                            <p:fltVal val="0"/>
                                          </p:val>
                                        </p:tav>
                                        <p:tav tm="100000">
                                          <p:val>
                                            <p:fltVal val="1"/>
                                          </p:val>
                                        </p:tav>
                                      </p:tavLst>
                                    </p:anim>
                                    <p:anim calcmode="lin" valueType="num">
                                      <p:cBhvr>
                                        <p:cTn id="24" dur="2000" fill="hold"/>
                                        <p:tgtEl>
                                          <p:spTgt spid="8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2000"/>
                                        <p:tgtEl>
                                          <p:spTgt spid="87"/>
                                        </p:tgtEl>
                                      </p:cBhvr>
                                    </p:animEffect>
                                    <p:anim calcmode="lin" valueType="num">
                                      <p:cBhvr>
                                        <p:cTn id="28" dur="2000" fill="hold"/>
                                        <p:tgtEl>
                                          <p:spTgt spid="87"/>
                                        </p:tgtEl>
                                        <p:attrNameLst>
                                          <p:attrName>ppt_w</p:attrName>
                                        </p:attrNameLst>
                                      </p:cBhvr>
                                      <p:tavLst>
                                        <p:tav tm="0" fmla="#ppt_w*sin(2.5*pi*$)">
                                          <p:val>
                                            <p:fltVal val="0"/>
                                          </p:val>
                                        </p:tav>
                                        <p:tav tm="100000">
                                          <p:val>
                                            <p:fltVal val="1"/>
                                          </p:val>
                                        </p:tav>
                                      </p:tavLst>
                                    </p:anim>
                                    <p:anim calcmode="lin" valueType="num">
                                      <p:cBhvr>
                                        <p:cTn id="29" dur="2000" fill="hold"/>
                                        <p:tgtEl>
                                          <p:spTgt spid="87"/>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2000"/>
                                        <p:tgtEl>
                                          <p:spTgt spid="91"/>
                                        </p:tgtEl>
                                      </p:cBhvr>
                                    </p:animEffect>
                                    <p:anim calcmode="lin" valueType="num">
                                      <p:cBhvr>
                                        <p:cTn id="33" dur="2000" fill="hold"/>
                                        <p:tgtEl>
                                          <p:spTgt spid="91"/>
                                        </p:tgtEl>
                                        <p:attrNameLst>
                                          <p:attrName>ppt_w</p:attrName>
                                        </p:attrNameLst>
                                      </p:cBhvr>
                                      <p:tavLst>
                                        <p:tav tm="0" fmla="#ppt_w*sin(2.5*pi*$)">
                                          <p:val>
                                            <p:fltVal val="0"/>
                                          </p:val>
                                        </p:tav>
                                        <p:tav tm="100000">
                                          <p:val>
                                            <p:fltVal val="1"/>
                                          </p:val>
                                        </p:tav>
                                      </p:tavLst>
                                    </p:anim>
                                    <p:anim calcmode="lin" valueType="num">
                                      <p:cBhvr>
                                        <p:cTn id="34" dur="2000" fill="hold"/>
                                        <p:tgtEl>
                                          <p:spTgt spid="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319213" y="1889564"/>
            <a:ext cx="4232275" cy="3679825"/>
            <a:chOff x="1319213" y="1998663"/>
            <a:chExt cx="4232275" cy="3679825"/>
          </a:xfrm>
        </p:grpSpPr>
        <p:sp>
          <p:nvSpPr>
            <p:cNvPr id="109" name="任意多边形 108"/>
            <p:cNvSpPr/>
            <p:nvPr/>
          </p:nvSpPr>
          <p:spPr>
            <a:xfrm>
              <a:off x="1628775" y="2222396"/>
              <a:ext cx="3600450" cy="2759180"/>
            </a:xfrm>
            <a:custGeom>
              <a:avLst/>
              <a:gdLst>
                <a:gd name="connsiteX0" fmla="*/ 276225 w 3600450"/>
                <a:gd name="connsiteY0" fmla="*/ 0 h 2733675"/>
                <a:gd name="connsiteX1" fmla="*/ 171450 w 3600450"/>
                <a:gd name="connsiteY1" fmla="*/ 19050 h 2733675"/>
                <a:gd name="connsiteX2" fmla="*/ 114300 w 3600450"/>
                <a:gd name="connsiteY2" fmla="*/ 114300 h 2733675"/>
                <a:gd name="connsiteX3" fmla="*/ 19050 w 3600450"/>
                <a:gd name="connsiteY3" fmla="*/ 381000 h 2733675"/>
                <a:gd name="connsiteX4" fmla="*/ 0 w 3600450"/>
                <a:gd name="connsiteY4" fmla="*/ 1066800 h 2733675"/>
                <a:gd name="connsiteX5" fmla="*/ 47625 w 3600450"/>
                <a:gd name="connsiteY5" fmla="*/ 2219325 h 2733675"/>
                <a:gd name="connsiteX6" fmla="*/ 76200 w 3600450"/>
                <a:gd name="connsiteY6" fmla="*/ 2505075 h 2733675"/>
                <a:gd name="connsiteX7" fmla="*/ 180975 w 3600450"/>
                <a:gd name="connsiteY7" fmla="*/ 2619375 h 2733675"/>
                <a:gd name="connsiteX8" fmla="*/ 600075 w 3600450"/>
                <a:gd name="connsiteY8" fmla="*/ 2686050 h 2733675"/>
                <a:gd name="connsiteX9" fmla="*/ 2266950 w 3600450"/>
                <a:gd name="connsiteY9" fmla="*/ 2733675 h 2733675"/>
                <a:gd name="connsiteX10" fmla="*/ 3162300 w 3600450"/>
                <a:gd name="connsiteY10" fmla="*/ 2724150 h 2733675"/>
                <a:gd name="connsiteX11" fmla="*/ 3381375 w 3600450"/>
                <a:gd name="connsiteY11" fmla="*/ 2686050 h 2733675"/>
                <a:gd name="connsiteX12" fmla="*/ 3495675 w 3600450"/>
                <a:gd name="connsiteY12" fmla="*/ 2533650 h 2733675"/>
                <a:gd name="connsiteX13" fmla="*/ 3581400 w 3600450"/>
                <a:gd name="connsiteY13" fmla="*/ 1885950 h 2733675"/>
                <a:gd name="connsiteX14" fmla="*/ 3600450 w 3600450"/>
                <a:gd name="connsiteY14" fmla="*/ 581025 h 2733675"/>
                <a:gd name="connsiteX15" fmla="*/ 3562350 w 3600450"/>
                <a:gd name="connsiteY15" fmla="*/ 238125 h 2733675"/>
                <a:gd name="connsiteX16" fmla="*/ 3457575 w 3600450"/>
                <a:gd name="connsiteY16" fmla="*/ 76200 h 2733675"/>
                <a:gd name="connsiteX17" fmla="*/ 3295650 w 3600450"/>
                <a:gd name="connsiteY17" fmla="*/ 38100 h 2733675"/>
                <a:gd name="connsiteX18" fmla="*/ 2981325 w 3600450"/>
                <a:gd name="connsiteY18" fmla="*/ 9525 h 2733675"/>
                <a:gd name="connsiteX19" fmla="*/ 1038225 w 3600450"/>
                <a:gd name="connsiteY19" fmla="*/ 9525 h 2733675"/>
                <a:gd name="connsiteX20" fmla="*/ 276225 w 3600450"/>
                <a:gd name="connsiteY20" fmla="*/ 0 h 273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450" h="2733675">
                  <a:moveTo>
                    <a:pt x="276225" y="0"/>
                  </a:moveTo>
                  <a:lnTo>
                    <a:pt x="171450" y="19050"/>
                  </a:lnTo>
                  <a:lnTo>
                    <a:pt x="114300" y="114300"/>
                  </a:lnTo>
                  <a:lnTo>
                    <a:pt x="19050" y="381000"/>
                  </a:lnTo>
                  <a:lnTo>
                    <a:pt x="0" y="1066800"/>
                  </a:lnTo>
                  <a:lnTo>
                    <a:pt x="47625" y="2219325"/>
                  </a:lnTo>
                  <a:lnTo>
                    <a:pt x="76200" y="2505075"/>
                  </a:lnTo>
                  <a:lnTo>
                    <a:pt x="180975" y="2619375"/>
                  </a:lnTo>
                  <a:lnTo>
                    <a:pt x="600075" y="2686050"/>
                  </a:lnTo>
                  <a:lnTo>
                    <a:pt x="2266950" y="2733675"/>
                  </a:lnTo>
                  <a:lnTo>
                    <a:pt x="3162300" y="2724150"/>
                  </a:lnTo>
                  <a:lnTo>
                    <a:pt x="3381375" y="2686050"/>
                  </a:lnTo>
                  <a:lnTo>
                    <a:pt x="3495675" y="2533650"/>
                  </a:lnTo>
                  <a:lnTo>
                    <a:pt x="3581400" y="1885950"/>
                  </a:lnTo>
                  <a:lnTo>
                    <a:pt x="3600450" y="581025"/>
                  </a:lnTo>
                  <a:lnTo>
                    <a:pt x="3562350" y="238125"/>
                  </a:lnTo>
                  <a:lnTo>
                    <a:pt x="3457575" y="76200"/>
                  </a:lnTo>
                  <a:lnTo>
                    <a:pt x="3295650" y="38100"/>
                  </a:lnTo>
                  <a:lnTo>
                    <a:pt x="2981325" y="9525"/>
                  </a:lnTo>
                  <a:lnTo>
                    <a:pt x="1038225" y="9525"/>
                  </a:lnTo>
                  <a:lnTo>
                    <a:pt x="276225" y="0"/>
                  </a:lnTo>
                  <a:close/>
                </a:path>
              </a:pathLst>
            </a:custGeom>
            <a:blipFill dpi="0" rotWithShape="1">
              <a:blip r:embed="rId3"/>
              <a:srcRect/>
              <a:stretch>
                <a:fillRect r="-2100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srgbClr val="605448"/>
                </a:solidFill>
                <a:effectLst/>
                <a:uLnTx/>
                <a:uFillTx/>
                <a:latin typeface="方正静蕾简体"/>
                <a:ea typeface="方正静蕾简体"/>
                <a:cs typeface="+mn-ea"/>
                <a:sym typeface="+mn-lt"/>
              </a:endParaRPr>
            </a:p>
          </p:txBody>
        </p:sp>
        <p:sp>
          <p:nvSpPr>
            <p:cNvPr id="110" name="任意多边形 109"/>
            <p:cNvSpPr/>
            <p:nvPr/>
          </p:nvSpPr>
          <p:spPr>
            <a:xfrm>
              <a:off x="1319213" y="1998663"/>
              <a:ext cx="4232275" cy="3227387"/>
            </a:xfrm>
            <a:custGeom>
              <a:avLst/>
              <a:gdLst>
                <a:gd name="connsiteX0" fmla="*/ 692107 w 4233329"/>
                <a:gd name="connsiteY0" fmla="*/ 230189 h 3227560"/>
                <a:gd name="connsiteX1" fmla="*/ 606311 w 4233329"/>
                <a:gd name="connsiteY1" fmla="*/ 232933 h 3227560"/>
                <a:gd name="connsiteX2" fmla="*/ 330515 w 4233329"/>
                <a:gd name="connsiteY2" fmla="*/ 632928 h 3227560"/>
                <a:gd name="connsiteX3" fmla="*/ 403145 w 4233329"/>
                <a:gd name="connsiteY3" fmla="*/ 2772901 h 3227560"/>
                <a:gd name="connsiteX4" fmla="*/ 1440706 w 4233329"/>
                <a:gd name="connsiteY4" fmla="*/ 2952899 h 3227560"/>
                <a:gd name="connsiteX5" fmla="*/ 3703068 w 4233329"/>
                <a:gd name="connsiteY5" fmla="*/ 2920902 h 3227560"/>
                <a:gd name="connsiteX6" fmla="*/ 3906009 w 4233329"/>
                <a:gd name="connsiteY6" fmla="*/ 1782913 h 3227560"/>
                <a:gd name="connsiteX7" fmla="*/ 3775220 w 4233329"/>
                <a:gd name="connsiteY7" fmla="*/ 332932 h 3227560"/>
                <a:gd name="connsiteX8" fmla="*/ 1824604 w 4233329"/>
                <a:gd name="connsiteY8" fmla="*/ 262933 h 3227560"/>
                <a:gd name="connsiteX9" fmla="*/ 692107 w 4233329"/>
                <a:gd name="connsiteY9" fmla="*/ 230189 h 3227560"/>
                <a:gd name="connsiteX10" fmla="*/ 442503 w 4233329"/>
                <a:gd name="connsiteY10" fmla="*/ 300 h 3227560"/>
                <a:gd name="connsiteX11" fmla="*/ 1773431 w 4233329"/>
                <a:gd name="connsiteY11" fmla="*/ 38781 h 3227560"/>
                <a:gd name="connsiteX12" fmla="*/ 4065824 w 4233329"/>
                <a:gd name="connsiteY12" fmla="*/ 121045 h 3227560"/>
                <a:gd name="connsiteX13" fmla="*/ 4219530 w 4233329"/>
                <a:gd name="connsiteY13" fmla="*/ 1825085 h 3227560"/>
                <a:gd name="connsiteX14" fmla="*/ 3981031 w 4233329"/>
                <a:gd name="connsiteY14" fmla="*/ 3162467 h 3227560"/>
                <a:gd name="connsiteX15" fmla="*/ 1322268 w 4233329"/>
                <a:gd name="connsiteY15" fmla="*/ 3200070 h 3227560"/>
                <a:gd name="connsiteX16" fmla="*/ 102910 w 4233329"/>
                <a:gd name="connsiteY16" fmla="*/ 2988535 h 3227560"/>
                <a:gd name="connsiteX17" fmla="*/ 17555 w 4233329"/>
                <a:gd name="connsiteY17" fmla="*/ 473605 h 3227560"/>
                <a:gd name="connsiteX18" fmla="*/ 341674 w 4233329"/>
                <a:gd name="connsiteY18" fmla="*/ 3525 h 3227560"/>
                <a:gd name="connsiteX19" fmla="*/ 442503 w 4233329"/>
                <a:gd name="connsiteY19" fmla="*/ 300 h 32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3329" h="3227560">
                  <a:moveTo>
                    <a:pt x="692107" y="230189"/>
                  </a:moveTo>
                  <a:cubicBezTo>
                    <a:pt x="659083" y="230589"/>
                    <a:pt x="630305" y="231475"/>
                    <a:pt x="606311" y="232933"/>
                  </a:cubicBezTo>
                  <a:cubicBezTo>
                    <a:pt x="414362" y="244600"/>
                    <a:pt x="374752" y="437931"/>
                    <a:pt x="330515" y="632928"/>
                  </a:cubicBezTo>
                  <a:cubicBezTo>
                    <a:pt x="296654" y="1056256"/>
                    <a:pt x="320155" y="2603079"/>
                    <a:pt x="403145" y="2772901"/>
                  </a:cubicBezTo>
                  <a:cubicBezTo>
                    <a:pt x="486134" y="2942724"/>
                    <a:pt x="890719" y="2928232"/>
                    <a:pt x="1440706" y="2952899"/>
                  </a:cubicBezTo>
                  <a:cubicBezTo>
                    <a:pt x="1990693" y="2977566"/>
                    <a:pt x="3547289" y="3001102"/>
                    <a:pt x="3703068" y="2920902"/>
                  </a:cubicBezTo>
                  <a:cubicBezTo>
                    <a:pt x="3858848" y="2840703"/>
                    <a:pt x="3893984" y="2214242"/>
                    <a:pt x="3906009" y="1782913"/>
                  </a:cubicBezTo>
                  <a:cubicBezTo>
                    <a:pt x="3918035" y="1351585"/>
                    <a:pt x="3956302" y="484220"/>
                    <a:pt x="3775220" y="332932"/>
                  </a:cubicBezTo>
                  <a:cubicBezTo>
                    <a:pt x="3594137" y="181645"/>
                    <a:pt x="2352755" y="279599"/>
                    <a:pt x="1824604" y="262933"/>
                  </a:cubicBezTo>
                  <a:cubicBezTo>
                    <a:pt x="1362472" y="248350"/>
                    <a:pt x="923276" y="227386"/>
                    <a:pt x="692107" y="230189"/>
                  </a:cubicBezTo>
                  <a:close/>
                  <a:moveTo>
                    <a:pt x="442503" y="300"/>
                  </a:moveTo>
                  <a:cubicBezTo>
                    <a:pt x="714176" y="-2994"/>
                    <a:pt x="1230326" y="21643"/>
                    <a:pt x="1773431" y="38781"/>
                  </a:cubicBezTo>
                  <a:cubicBezTo>
                    <a:pt x="2394122" y="58367"/>
                    <a:pt x="3853013" y="-56751"/>
                    <a:pt x="4065824" y="121045"/>
                  </a:cubicBezTo>
                  <a:cubicBezTo>
                    <a:pt x="4278635" y="298840"/>
                    <a:pt x="4233662" y="1318182"/>
                    <a:pt x="4219530" y="1825085"/>
                  </a:cubicBezTo>
                  <a:cubicBezTo>
                    <a:pt x="4205397" y="2331989"/>
                    <a:pt x="4164105" y="3068215"/>
                    <a:pt x="3981031" y="3162467"/>
                  </a:cubicBezTo>
                  <a:cubicBezTo>
                    <a:pt x="3797956" y="3256719"/>
                    <a:pt x="1968621" y="3229059"/>
                    <a:pt x="1322268" y="3200070"/>
                  </a:cubicBezTo>
                  <a:cubicBezTo>
                    <a:pt x="675915" y="3171082"/>
                    <a:pt x="200440" y="3188112"/>
                    <a:pt x="102910" y="2988535"/>
                  </a:cubicBezTo>
                  <a:cubicBezTo>
                    <a:pt x="5380" y="2788957"/>
                    <a:pt x="-22240" y="971107"/>
                    <a:pt x="17555" y="473605"/>
                  </a:cubicBezTo>
                  <a:cubicBezTo>
                    <a:pt x="69542" y="244441"/>
                    <a:pt x="116093" y="17235"/>
                    <a:pt x="341674" y="3525"/>
                  </a:cubicBezTo>
                  <a:cubicBezTo>
                    <a:pt x="369872" y="1811"/>
                    <a:pt x="403693" y="770"/>
                    <a:pt x="442503" y="300"/>
                  </a:cubicBezTo>
                  <a:close/>
                </a:path>
              </a:pathLst>
            </a:custGeom>
            <a:solidFill>
              <a:srgbClr val="C00000"/>
            </a:solidFill>
            <a:ln w="28575"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方正静蕾简体"/>
                <a:ea typeface="方正静蕾简体"/>
                <a:cs typeface="+mn-ea"/>
                <a:sym typeface="+mn-lt"/>
              </a:endParaRPr>
            </a:p>
          </p:txBody>
        </p:sp>
        <p:sp>
          <p:nvSpPr>
            <p:cNvPr id="111" name="任意多边形 110"/>
            <p:cNvSpPr/>
            <p:nvPr/>
          </p:nvSpPr>
          <p:spPr>
            <a:xfrm>
              <a:off x="2457450" y="5205413"/>
              <a:ext cx="1920875" cy="473075"/>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solidFill>
              <a:srgbClr val="FF0000"/>
            </a:solidFill>
            <a:ln w="28575"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方正静蕾简体"/>
                <a:ea typeface="方正静蕾简体"/>
                <a:cs typeface="+mn-ea"/>
                <a:sym typeface="+mn-lt"/>
              </a:endParaRPr>
            </a:p>
          </p:txBody>
        </p:sp>
      </p:grpSp>
      <p:sp>
        <p:nvSpPr>
          <p:cNvPr id="112" name="文本框 111"/>
          <p:cNvSpPr txBox="1"/>
          <p:nvPr/>
        </p:nvSpPr>
        <p:spPr>
          <a:xfrm>
            <a:off x="6681788" y="1979509"/>
            <a:ext cx="2254951" cy="523220"/>
          </a:xfrm>
          <a:prstGeom prst="rect">
            <a:avLst/>
          </a:prstGeom>
          <a:noFill/>
        </p:spPr>
        <p:txBody>
          <a:bodyPr wrap="square">
            <a:spAutoFit/>
          </a:bodyPr>
          <a:lstStyle/>
          <a:p>
            <a:pPr defTabSz="914400" fontAlgn="base">
              <a:spcBef>
                <a:spcPct val="0"/>
              </a:spcBef>
              <a:spcAft>
                <a:spcPct val="0"/>
              </a:spcAft>
            </a:pPr>
            <a:r>
              <a:rPr lang="zh-CN" altLang="en-US" sz="2800" dirty="0">
                <a:solidFill>
                  <a:srgbClr val="605448"/>
                </a:solidFill>
                <a:latin typeface="方正静蕾简体"/>
                <a:ea typeface="方正静蕾简体"/>
                <a:cs typeface="+mn-ea"/>
                <a:sym typeface="+mn-lt"/>
              </a:rPr>
              <a:t>时间</a:t>
            </a:r>
          </a:p>
        </p:txBody>
      </p:sp>
      <p:sp>
        <p:nvSpPr>
          <p:cNvPr id="113" name="文本框 71"/>
          <p:cNvSpPr txBox="1">
            <a:spLocks noChangeArrowheads="1"/>
          </p:cNvSpPr>
          <p:nvPr/>
        </p:nvSpPr>
        <p:spPr bwMode="auto">
          <a:xfrm>
            <a:off x="6681788" y="2589651"/>
            <a:ext cx="4006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400" fontAlgn="base">
              <a:lnSpc>
                <a:spcPct val="130000"/>
              </a:lnSpc>
              <a:spcBef>
                <a:spcPct val="0"/>
              </a:spcBef>
              <a:spcAft>
                <a:spcPts val="600"/>
              </a:spcAft>
              <a:buClr>
                <a:srgbClr val="009E9F"/>
              </a:buClr>
            </a:pPr>
            <a:r>
              <a:rPr lang="zh-CN" altLang="en-US" sz="1600" dirty="0">
                <a:solidFill>
                  <a:prstClr val="black"/>
                </a:solidFill>
                <a:latin typeface="方正静蕾简体"/>
                <a:ea typeface="方正静蕾简体"/>
                <a:cs typeface="+mn-ea"/>
                <a:sym typeface="+mn-lt"/>
              </a:rPr>
              <a:t>您的内容打在这里，或通过复制您的文本后在此框中选择粘贴并选择只保留文字您的内容打在这里</a:t>
            </a:r>
            <a:endParaRPr lang="en-US" altLang="zh-CN" sz="1600" dirty="0">
              <a:solidFill>
                <a:prstClr val="black"/>
              </a:solidFill>
              <a:latin typeface="方正静蕾简体"/>
              <a:ea typeface="方正静蕾简体"/>
              <a:cs typeface="+mn-ea"/>
              <a:sym typeface="+mn-lt"/>
            </a:endParaRPr>
          </a:p>
        </p:txBody>
      </p:sp>
      <p:sp>
        <p:nvSpPr>
          <p:cNvPr id="114" name="文本框 113"/>
          <p:cNvSpPr txBox="1"/>
          <p:nvPr/>
        </p:nvSpPr>
        <p:spPr>
          <a:xfrm>
            <a:off x="6681787" y="3828426"/>
            <a:ext cx="2254951" cy="523220"/>
          </a:xfrm>
          <a:prstGeom prst="rect">
            <a:avLst/>
          </a:prstGeom>
          <a:noFill/>
        </p:spPr>
        <p:txBody>
          <a:bodyPr wrap="square">
            <a:spAutoFit/>
          </a:bodyPr>
          <a:lstStyle/>
          <a:p>
            <a:pPr defTabSz="914400" fontAlgn="base">
              <a:spcBef>
                <a:spcPct val="0"/>
              </a:spcBef>
              <a:spcAft>
                <a:spcPct val="0"/>
              </a:spcAft>
            </a:pPr>
            <a:r>
              <a:rPr lang="zh-CN" altLang="en-US" sz="2800" dirty="0">
                <a:solidFill>
                  <a:srgbClr val="605448"/>
                </a:solidFill>
                <a:latin typeface="方正静蕾简体"/>
                <a:ea typeface="方正静蕾简体"/>
                <a:cs typeface="+mn-ea"/>
                <a:sym typeface="+mn-lt"/>
              </a:rPr>
              <a:t>地点</a:t>
            </a:r>
          </a:p>
        </p:txBody>
      </p:sp>
      <p:sp>
        <p:nvSpPr>
          <p:cNvPr id="115" name="文本框 82"/>
          <p:cNvSpPr txBox="1">
            <a:spLocks noChangeArrowheads="1"/>
          </p:cNvSpPr>
          <p:nvPr/>
        </p:nvSpPr>
        <p:spPr bwMode="auto">
          <a:xfrm>
            <a:off x="6681788" y="4415276"/>
            <a:ext cx="4006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400" fontAlgn="base">
              <a:lnSpc>
                <a:spcPct val="130000"/>
              </a:lnSpc>
              <a:spcBef>
                <a:spcPct val="0"/>
              </a:spcBef>
              <a:spcAft>
                <a:spcPts val="600"/>
              </a:spcAft>
              <a:buClr>
                <a:srgbClr val="009E9F"/>
              </a:buClr>
            </a:pPr>
            <a:r>
              <a:rPr lang="zh-CN" altLang="en-US" sz="1600" dirty="0">
                <a:solidFill>
                  <a:prstClr val="black"/>
                </a:solidFill>
                <a:latin typeface="方正静蕾简体"/>
                <a:ea typeface="方正静蕾简体"/>
                <a:cs typeface="+mn-ea"/>
                <a:sym typeface="+mn-lt"/>
              </a:rPr>
              <a:t>您的内容打在这里，或通过复制您的文本后在此框中选择粘贴并选择只保留文字您的内容打在这里</a:t>
            </a:r>
            <a:endParaRPr lang="en-US" altLang="zh-CN" sz="1600" dirty="0">
              <a:solidFill>
                <a:prstClr val="black"/>
              </a:solidFill>
              <a:latin typeface="方正静蕾简体"/>
              <a:ea typeface="方正静蕾简体"/>
              <a:cs typeface="+mn-ea"/>
              <a:sym typeface="+mn-lt"/>
            </a:endParaRPr>
          </a:p>
        </p:txBody>
      </p:sp>
      <p:sp>
        <p:nvSpPr>
          <p:cNvPr id="11" name="TextBox 17">
            <a:extLst>
              <a:ext uri="{FF2B5EF4-FFF2-40B4-BE49-F238E27FC236}">
                <a16:creationId xmlns:a16="http://schemas.microsoft.com/office/drawing/2014/main" id="{F8B91FD2-9579-4432-94A0-4DF8C37EFA4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3954599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0"/>
                                  </p:stCondLst>
                                  <p:iterate type="wd">
                                    <p:tmPct val="10000"/>
                                  </p:iterate>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1+#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iterate type="wd">
                                    <p:tmPct val="10000"/>
                                  </p:iterate>
                                  <p:childTnLst>
                                    <p:set>
                                      <p:cBhvr>
                                        <p:cTn id="15" dur="1" fill="hold">
                                          <p:stCondLst>
                                            <p:cond delay="0"/>
                                          </p:stCondLst>
                                        </p:cTn>
                                        <p:tgtEl>
                                          <p:spTgt spid="114"/>
                                        </p:tgtEl>
                                        <p:attrNameLst>
                                          <p:attrName>style.visibility</p:attrName>
                                        </p:attrNameLst>
                                      </p:cBhvr>
                                      <p:to>
                                        <p:strVal val="visible"/>
                                      </p:to>
                                    </p:set>
                                    <p:anim calcmode="lin" valueType="num">
                                      <p:cBhvr additive="base">
                                        <p:cTn id="16" dur="500" fill="hold"/>
                                        <p:tgtEl>
                                          <p:spTgt spid="114"/>
                                        </p:tgtEl>
                                        <p:attrNameLst>
                                          <p:attrName>ppt_x</p:attrName>
                                        </p:attrNameLst>
                                      </p:cBhvr>
                                      <p:tavLst>
                                        <p:tav tm="0">
                                          <p:val>
                                            <p:strVal val="1+#ppt_w/2"/>
                                          </p:val>
                                        </p:tav>
                                        <p:tav tm="100000">
                                          <p:val>
                                            <p:strVal val="#ppt_x"/>
                                          </p:val>
                                        </p:tav>
                                      </p:tavLst>
                                    </p:anim>
                                    <p:anim calcmode="lin" valueType="num">
                                      <p:cBhvr additive="base">
                                        <p:cTn id="17" dur="500" fill="hold"/>
                                        <p:tgtEl>
                                          <p:spTgt spid="1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wipe(up)">
                                      <p:cBhvr>
                                        <p:cTn id="21" dur="500"/>
                                        <p:tgtEl>
                                          <p:spTgt spid="11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up)">
                                      <p:cBhvr>
                                        <p:cTn id="2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3B7E6A-9912-4453-A4C9-9BF9E8AC98C7}"/>
              </a:ext>
            </a:extLst>
          </p:cNvPr>
          <p:cNvSpPr/>
          <p:nvPr/>
        </p:nvSpPr>
        <p:spPr>
          <a:xfrm>
            <a:off x="1375567" y="1754738"/>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3" name="文本框 7">
            <a:extLst>
              <a:ext uri="{FF2B5EF4-FFF2-40B4-BE49-F238E27FC236}">
                <a16:creationId xmlns:a16="http://schemas.microsoft.com/office/drawing/2014/main" id="{AB75C302-99B1-4371-BC01-CA51CEAE3AB9}"/>
              </a:ext>
            </a:extLst>
          </p:cNvPr>
          <p:cNvSpPr txBox="1">
            <a:spLocks noChangeArrowheads="1"/>
          </p:cNvSpPr>
          <p:nvPr/>
        </p:nvSpPr>
        <p:spPr bwMode="auto">
          <a:xfrm>
            <a:off x="1263452" y="4546069"/>
            <a:ext cx="2864170"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chemeClr val="tx1">
                    <a:lumMod val="75000"/>
                    <a:lumOff val="25000"/>
                  </a:schemeClr>
                </a:solidFill>
                <a:latin typeface="+mj-lt"/>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a:p>
            <a:pPr algn="ctr"/>
            <a:endParaRPr lang="zh-CN" altLang="en-US" sz="2800" b="1" dirty="0">
              <a:solidFill>
                <a:srgbClr val="595959"/>
              </a:solidFill>
              <a:latin typeface="方正静蕾简体" panose="02000000000000000000" pitchFamily="2" charset="-122"/>
              <a:ea typeface="方正静蕾简体" panose="02000000000000000000" pitchFamily="2" charset="-122"/>
            </a:endParaRPr>
          </a:p>
        </p:txBody>
      </p:sp>
      <p:sp>
        <p:nvSpPr>
          <p:cNvPr id="4" name="文本框 7">
            <a:extLst>
              <a:ext uri="{FF2B5EF4-FFF2-40B4-BE49-F238E27FC236}">
                <a16:creationId xmlns:a16="http://schemas.microsoft.com/office/drawing/2014/main" id="{0604D81B-1365-41E1-BF79-752E2437B5B0}"/>
              </a:ext>
            </a:extLst>
          </p:cNvPr>
          <p:cNvSpPr txBox="1">
            <a:spLocks noChangeArrowheads="1"/>
          </p:cNvSpPr>
          <p:nvPr/>
        </p:nvSpPr>
        <p:spPr bwMode="auto">
          <a:xfrm>
            <a:off x="4603778" y="4669179"/>
            <a:ext cx="2978158" cy="12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000" b="1" dirty="0">
                <a:solidFill>
                  <a:prstClr val="black">
                    <a:lumMod val="75000"/>
                    <a:lumOff val="25000"/>
                  </a:prstClr>
                </a:solidFill>
                <a:latin typeface="等线 Light" panose="020F0302020204030204"/>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5" name="文本框 7">
            <a:extLst>
              <a:ext uri="{FF2B5EF4-FFF2-40B4-BE49-F238E27FC236}">
                <a16:creationId xmlns:a16="http://schemas.microsoft.com/office/drawing/2014/main" id="{B3E363A2-3CC4-4824-8781-408E478B86CD}"/>
              </a:ext>
            </a:extLst>
          </p:cNvPr>
          <p:cNvSpPr txBox="1">
            <a:spLocks noChangeArrowheads="1"/>
          </p:cNvSpPr>
          <p:nvPr/>
        </p:nvSpPr>
        <p:spPr bwMode="auto">
          <a:xfrm>
            <a:off x="8251656" y="4669179"/>
            <a:ext cx="2856113" cy="12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000" b="1" dirty="0">
                <a:solidFill>
                  <a:prstClr val="black">
                    <a:lumMod val="75000"/>
                    <a:lumOff val="25000"/>
                  </a:prstClr>
                </a:solidFill>
                <a:latin typeface="等线 Light" panose="020F0302020204030204"/>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6" name="任意多边形 356">
            <a:extLst>
              <a:ext uri="{FF2B5EF4-FFF2-40B4-BE49-F238E27FC236}">
                <a16:creationId xmlns:a16="http://schemas.microsoft.com/office/drawing/2014/main" id="{9DFC3D9E-4BDC-4D59-9A47-9FB61E87F8D2}"/>
              </a:ext>
            </a:extLst>
          </p:cNvPr>
          <p:cNvSpPr/>
          <p:nvPr/>
        </p:nvSpPr>
        <p:spPr>
          <a:xfrm>
            <a:off x="1778940"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3"/>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7" name="任意多边形 357">
            <a:extLst>
              <a:ext uri="{FF2B5EF4-FFF2-40B4-BE49-F238E27FC236}">
                <a16:creationId xmlns:a16="http://schemas.microsoft.com/office/drawing/2014/main" id="{30A877A6-52E7-439D-8B9E-6D8307204B77}"/>
              </a:ext>
            </a:extLst>
          </p:cNvPr>
          <p:cNvSpPr/>
          <p:nvPr/>
        </p:nvSpPr>
        <p:spPr>
          <a:xfrm>
            <a:off x="5032094"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4"/>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任意多边形 358">
            <a:extLst>
              <a:ext uri="{FF2B5EF4-FFF2-40B4-BE49-F238E27FC236}">
                <a16:creationId xmlns:a16="http://schemas.microsoft.com/office/drawing/2014/main" id="{55365120-0487-45EC-A2ED-B133DE017FE6}"/>
              </a:ext>
            </a:extLst>
          </p:cNvPr>
          <p:cNvSpPr/>
          <p:nvPr/>
        </p:nvSpPr>
        <p:spPr>
          <a:xfrm>
            <a:off x="8524568"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5"/>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TextBox 17">
            <a:extLst>
              <a:ext uri="{FF2B5EF4-FFF2-40B4-BE49-F238E27FC236}">
                <a16:creationId xmlns:a16="http://schemas.microsoft.com/office/drawing/2014/main" id="{2F47A80F-3A67-45CE-A4E1-C5FF4833AFB0}"/>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1.5</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4896863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000"/>
                            </p:stCondLst>
                            <p:childTnLst>
                              <p:par>
                                <p:cTn id="24" presetID="2" presetClass="entr" presetSubtype="2" fill="hold" grpId="0" nodeType="afterEffect">
                                  <p:stCondLst>
                                    <p:cond delay="0"/>
                                  </p:stCondLst>
                                  <p:iterate type="lt">
                                    <p:tmPct val="10000"/>
                                  </p:iterate>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310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par>
                          <p:cTn id="33" fill="hold">
                            <p:stCondLst>
                              <p:cond delay="5200"/>
                            </p:stCondLst>
                            <p:childTnLst>
                              <p:par>
                                <p:cTn id="34" presetID="2" presetClass="entr" presetSubtype="2"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1380</Words>
  <Application>Microsoft Office PowerPoint</Application>
  <PresentationFormat>宽屏</PresentationFormat>
  <Paragraphs>186</Paragraphs>
  <Slides>27</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Labtop Secundo Superwide</vt:lpstr>
      <vt:lpstr>Swis721 Lt BT</vt:lpstr>
      <vt:lpstr>等线</vt:lpstr>
      <vt:lpstr>等线 Light</vt:lpstr>
      <vt:lpstr>方正静蕾简体</vt:lpstr>
      <vt:lpstr>书体坊米芾体</vt:lpstr>
      <vt:lpstr>微软雅黑</vt:lpstr>
      <vt:lpstr>新蒂黑板报</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6</cp:revision>
  <dcterms:created xsi:type="dcterms:W3CDTF">2017-09-20T14:25:00Z</dcterms:created>
  <dcterms:modified xsi:type="dcterms:W3CDTF">2019-05-14T01:23:01Z</dcterms:modified>
</cp:coreProperties>
</file>